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37.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56" r:id="rId2"/>
    <p:sldId id="274" r:id="rId3"/>
    <p:sldId id="312" r:id="rId4"/>
    <p:sldId id="313" r:id="rId5"/>
    <p:sldId id="314" r:id="rId6"/>
    <p:sldId id="315" r:id="rId7"/>
    <p:sldId id="280" r:id="rId8"/>
    <p:sldId id="317" r:id="rId9"/>
    <p:sldId id="318" r:id="rId10"/>
    <p:sldId id="282" r:id="rId11"/>
    <p:sldId id="319" r:id="rId12"/>
    <p:sldId id="320" r:id="rId13"/>
    <p:sldId id="321" r:id="rId14"/>
    <p:sldId id="322" r:id="rId15"/>
    <p:sldId id="323" r:id="rId16"/>
    <p:sldId id="334" r:id="rId17"/>
    <p:sldId id="326" r:id="rId18"/>
    <p:sldId id="298" r:id="rId19"/>
    <p:sldId id="259" r:id="rId20"/>
    <p:sldId id="260" r:id="rId21"/>
    <p:sldId id="261" r:id="rId22"/>
    <p:sldId id="262" r:id="rId23"/>
    <p:sldId id="277" r:id="rId24"/>
    <p:sldId id="266" r:id="rId25"/>
    <p:sldId id="332" r:id="rId26"/>
    <p:sldId id="267" r:id="rId27"/>
    <p:sldId id="270" r:id="rId28"/>
    <p:sldId id="271" r:id="rId29"/>
    <p:sldId id="273" r:id="rId30"/>
    <p:sldId id="275" r:id="rId31"/>
    <p:sldId id="276" r:id="rId32"/>
    <p:sldId id="303" r:id="rId33"/>
    <p:sldId id="279" r:id="rId34"/>
    <p:sldId id="304" r:id="rId35"/>
    <p:sldId id="281" r:id="rId36"/>
    <p:sldId id="309" r:id="rId37"/>
    <p:sldId id="283" r:id="rId38"/>
    <p:sldId id="284" r:id="rId39"/>
    <p:sldId id="293" r:id="rId40"/>
    <p:sldId id="294" r:id="rId41"/>
    <p:sldId id="296" r:id="rId42"/>
    <p:sldId id="297" r:id="rId43"/>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DF54A6-9B36-4402-A88B-7D715C113335}" v="10" dt="2024-02-08T10:46:33.7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6013" autoAdjust="0"/>
  </p:normalViewPr>
  <p:slideViewPr>
    <p:cSldViewPr snapToGrid="0">
      <p:cViewPr varScale="1">
        <p:scale>
          <a:sx n="75" d="100"/>
          <a:sy n="75" d="100"/>
        </p:scale>
        <p:origin x="191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oît PARTHOENS" userId="9031a2a7-ac8f-49c7-95a7-c1fef42fac6e" providerId="ADAL" clId="{079B05F8-475A-414B-B731-5ED915B0FB92}"/>
    <pc:docChg chg="undo redo custSel addSld delSld modSld sldOrd">
      <pc:chgData name="Benoît PARTHOENS" userId="9031a2a7-ac8f-49c7-95a7-c1fef42fac6e" providerId="ADAL" clId="{079B05F8-475A-414B-B731-5ED915B0FB92}" dt="2022-02-16T16:52:51.306" v="1415"/>
      <pc:docMkLst>
        <pc:docMk/>
      </pc:docMkLst>
      <pc:sldChg chg="addSp modSp mod modMedia setBg">
        <pc:chgData name="Benoît PARTHOENS" userId="9031a2a7-ac8f-49c7-95a7-c1fef42fac6e" providerId="ADAL" clId="{079B05F8-475A-414B-B731-5ED915B0FB92}" dt="2022-02-07T13:04:36.609" v="297"/>
        <pc:sldMkLst>
          <pc:docMk/>
          <pc:sldMk cId="3703928302" sldId="256"/>
        </pc:sldMkLst>
        <pc:spChg chg="mod">
          <ac:chgData name="Benoît PARTHOENS" userId="9031a2a7-ac8f-49c7-95a7-c1fef42fac6e" providerId="ADAL" clId="{079B05F8-475A-414B-B731-5ED915B0FB92}" dt="2022-02-07T13:04:35.394" v="295" actId="26606"/>
          <ac:spMkLst>
            <pc:docMk/>
            <pc:sldMk cId="3703928302" sldId="256"/>
            <ac:spMk id="2" creationId="{EBF505DC-8501-4120-AFFB-36EC4148DB6D}"/>
          </ac:spMkLst>
        </pc:spChg>
        <pc:spChg chg="mod">
          <ac:chgData name="Benoît PARTHOENS" userId="9031a2a7-ac8f-49c7-95a7-c1fef42fac6e" providerId="ADAL" clId="{079B05F8-475A-414B-B731-5ED915B0FB92}" dt="2022-02-07T13:04:35.394" v="295" actId="26606"/>
          <ac:spMkLst>
            <pc:docMk/>
            <pc:sldMk cId="3703928302" sldId="256"/>
            <ac:spMk id="3" creationId="{C9C72DCC-F70C-4968-89C9-948DE57E0FC8}"/>
          </ac:spMkLst>
        </pc:spChg>
        <pc:spChg chg="mod">
          <ac:chgData name="Benoît PARTHOENS" userId="9031a2a7-ac8f-49c7-95a7-c1fef42fac6e" providerId="ADAL" clId="{079B05F8-475A-414B-B731-5ED915B0FB92}" dt="2022-02-07T13:04:35.394" v="295" actId="26606"/>
          <ac:spMkLst>
            <pc:docMk/>
            <pc:sldMk cId="3703928302" sldId="256"/>
            <ac:spMk id="4" creationId="{968E3A57-89E1-444E-98BF-953025A56914}"/>
          </ac:spMkLst>
        </pc:spChg>
        <pc:spChg chg="add">
          <ac:chgData name="Benoît PARTHOENS" userId="9031a2a7-ac8f-49c7-95a7-c1fef42fac6e" providerId="ADAL" clId="{079B05F8-475A-414B-B731-5ED915B0FB92}" dt="2022-02-07T13:04:35.394" v="295" actId="26606"/>
          <ac:spMkLst>
            <pc:docMk/>
            <pc:sldMk cId="3703928302" sldId="256"/>
            <ac:spMk id="10" creationId="{C1DD1A8A-57D5-4A81-AD04-532B043C5611}"/>
          </ac:spMkLst>
        </pc:spChg>
        <pc:spChg chg="add">
          <ac:chgData name="Benoît PARTHOENS" userId="9031a2a7-ac8f-49c7-95a7-c1fef42fac6e" providerId="ADAL" clId="{079B05F8-475A-414B-B731-5ED915B0FB92}" dt="2022-02-07T13:04:35.394" v="295" actId="26606"/>
          <ac:spMkLst>
            <pc:docMk/>
            <pc:sldMk cId="3703928302" sldId="256"/>
            <ac:spMk id="12" creationId="{007891EC-4501-44ED-A8C8-B11B6DB767AB}"/>
          </ac:spMkLst>
        </pc:spChg>
        <pc:picChg chg="add mod">
          <ac:chgData name="Benoît PARTHOENS" userId="9031a2a7-ac8f-49c7-95a7-c1fef42fac6e" providerId="ADAL" clId="{079B05F8-475A-414B-B731-5ED915B0FB92}" dt="2022-02-07T13:04:36.609" v="297"/>
          <ac:picMkLst>
            <pc:docMk/>
            <pc:sldMk cId="3703928302" sldId="256"/>
            <ac:picMk id="6" creationId="{99EFCDE2-582B-444E-BB0D-547A46FF1C15}"/>
          </ac:picMkLst>
        </pc:picChg>
      </pc:sldChg>
      <pc:sldChg chg="addSp modSp mod setBg">
        <pc:chgData name="Benoît PARTHOENS" userId="9031a2a7-ac8f-49c7-95a7-c1fef42fac6e" providerId="ADAL" clId="{079B05F8-475A-414B-B731-5ED915B0FB92}" dt="2022-02-07T13:54:21.031" v="1157" actId="1076"/>
        <pc:sldMkLst>
          <pc:docMk/>
          <pc:sldMk cId="2675896125" sldId="262"/>
        </pc:sldMkLst>
        <pc:spChg chg="mod">
          <ac:chgData name="Benoît PARTHOENS" userId="9031a2a7-ac8f-49c7-95a7-c1fef42fac6e" providerId="ADAL" clId="{079B05F8-475A-414B-B731-5ED915B0FB92}" dt="2022-02-07T13:54:03.281" v="1154" actId="26606"/>
          <ac:spMkLst>
            <pc:docMk/>
            <pc:sldMk cId="2675896125" sldId="262"/>
            <ac:spMk id="2" creationId="{D8E2FD97-1A41-43EA-BCEA-8A37DF8A34BD}"/>
          </ac:spMkLst>
        </pc:spChg>
        <pc:spChg chg="mod">
          <ac:chgData name="Benoît PARTHOENS" userId="9031a2a7-ac8f-49c7-95a7-c1fef42fac6e" providerId="ADAL" clId="{079B05F8-475A-414B-B731-5ED915B0FB92}" dt="2022-02-07T13:54:21.031" v="1157" actId="1076"/>
          <ac:spMkLst>
            <pc:docMk/>
            <pc:sldMk cId="2675896125" sldId="262"/>
            <ac:spMk id="3" creationId="{401F544A-5AA1-47EA-9976-6CB91EB600B9}"/>
          </ac:spMkLst>
        </pc:spChg>
        <pc:spChg chg="mod">
          <ac:chgData name="Benoît PARTHOENS" userId="9031a2a7-ac8f-49c7-95a7-c1fef42fac6e" providerId="ADAL" clId="{079B05F8-475A-414B-B731-5ED915B0FB92}" dt="2022-02-07T13:54:03.281" v="1154" actId="26606"/>
          <ac:spMkLst>
            <pc:docMk/>
            <pc:sldMk cId="2675896125" sldId="262"/>
            <ac:spMk id="4" creationId="{118D236D-4633-4382-A834-18B75790EF60}"/>
          </ac:spMkLst>
        </pc:spChg>
        <pc:spChg chg="add">
          <ac:chgData name="Benoît PARTHOENS" userId="9031a2a7-ac8f-49c7-95a7-c1fef42fac6e" providerId="ADAL" clId="{079B05F8-475A-414B-B731-5ED915B0FB92}" dt="2022-02-07T13:54:03.281" v="1154" actId="26606"/>
          <ac:spMkLst>
            <pc:docMk/>
            <pc:sldMk cId="2675896125" sldId="262"/>
            <ac:spMk id="9" creationId="{100EDD19-6802-4EC3-95CE-CFFAB042CFD6}"/>
          </ac:spMkLst>
        </pc:spChg>
        <pc:spChg chg="add">
          <ac:chgData name="Benoît PARTHOENS" userId="9031a2a7-ac8f-49c7-95a7-c1fef42fac6e" providerId="ADAL" clId="{079B05F8-475A-414B-B731-5ED915B0FB92}" dt="2022-02-07T13:54:03.281" v="1154" actId="26606"/>
          <ac:spMkLst>
            <pc:docMk/>
            <pc:sldMk cId="2675896125" sldId="262"/>
            <ac:spMk id="11" creationId="{DB17E863-922E-4C26-BD64-E8FD41D28661}"/>
          </ac:spMkLst>
        </pc:spChg>
      </pc:sldChg>
      <pc:sldChg chg="delSp mod">
        <pc:chgData name="Benoît PARTHOENS" userId="9031a2a7-ac8f-49c7-95a7-c1fef42fac6e" providerId="ADAL" clId="{079B05F8-475A-414B-B731-5ED915B0FB92}" dt="2022-02-07T13:53:34.807" v="1152" actId="478"/>
        <pc:sldMkLst>
          <pc:docMk/>
          <pc:sldMk cId="3612360275" sldId="264"/>
        </pc:sldMkLst>
        <pc:spChg chg="del">
          <ac:chgData name="Benoît PARTHOENS" userId="9031a2a7-ac8f-49c7-95a7-c1fef42fac6e" providerId="ADAL" clId="{079B05F8-475A-414B-B731-5ED915B0FB92}" dt="2022-02-07T13:53:34.807" v="1152" actId="478"/>
          <ac:spMkLst>
            <pc:docMk/>
            <pc:sldMk cId="3612360275" sldId="264"/>
            <ac:spMk id="5" creationId="{4190CEA7-29D6-46E3-BFAF-B99E2C9ACFC1}"/>
          </ac:spMkLst>
        </pc:spChg>
      </pc:sldChg>
      <pc:sldChg chg="delSp mod">
        <pc:chgData name="Benoît PARTHOENS" userId="9031a2a7-ac8f-49c7-95a7-c1fef42fac6e" providerId="ADAL" clId="{079B05F8-475A-414B-B731-5ED915B0FB92}" dt="2022-02-07T13:53:51.111" v="1153" actId="478"/>
        <pc:sldMkLst>
          <pc:docMk/>
          <pc:sldMk cId="375053329" sldId="265"/>
        </pc:sldMkLst>
        <pc:spChg chg="del">
          <ac:chgData name="Benoît PARTHOENS" userId="9031a2a7-ac8f-49c7-95a7-c1fef42fac6e" providerId="ADAL" clId="{079B05F8-475A-414B-B731-5ED915B0FB92}" dt="2022-02-07T13:53:51.111" v="1153" actId="478"/>
          <ac:spMkLst>
            <pc:docMk/>
            <pc:sldMk cId="375053329" sldId="265"/>
            <ac:spMk id="5" creationId="{722EF968-676C-478C-9BC3-5DF5D8D0A198}"/>
          </ac:spMkLst>
        </pc:spChg>
      </pc:sldChg>
      <pc:sldChg chg="addSp modSp mod setBg">
        <pc:chgData name="Benoît PARTHOENS" userId="9031a2a7-ac8f-49c7-95a7-c1fef42fac6e" providerId="ADAL" clId="{079B05F8-475A-414B-B731-5ED915B0FB92}" dt="2022-02-07T13:58:32.804" v="1168" actId="255"/>
        <pc:sldMkLst>
          <pc:docMk/>
          <pc:sldMk cId="1144330859" sldId="266"/>
        </pc:sldMkLst>
        <pc:spChg chg="mod">
          <ac:chgData name="Benoît PARTHOENS" userId="9031a2a7-ac8f-49c7-95a7-c1fef42fac6e" providerId="ADAL" clId="{079B05F8-475A-414B-B731-5ED915B0FB92}" dt="2022-02-07T13:58:25.594" v="1167" actId="26606"/>
          <ac:spMkLst>
            <pc:docMk/>
            <pc:sldMk cId="1144330859" sldId="266"/>
            <ac:spMk id="2" creationId="{339F9374-7D44-4C65-A5EE-8936F151A9A1}"/>
          </ac:spMkLst>
        </pc:spChg>
        <pc:spChg chg="mod">
          <ac:chgData name="Benoît PARTHOENS" userId="9031a2a7-ac8f-49c7-95a7-c1fef42fac6e" providerId="ADAL" clId="{079B05F8-475A-414B-B731-5ED915B0FB92}" dt="2022-02-07T13:58:32.804" v="1168" actId="255"/>
          <ac:spMkLst>
            <pc:docMk/>
            <pc:sldMk cId="1144330859" sldId="266"/>
            <ac:spMk id="3" creationId="{8A76516E-1BCA-455F-8FB5-D7B738EBA597}"/>
          </ac:spMkLst>
        </pc:spChg>
        <pc:spChg chg="mod">
          <ac:chgData name="Benoît PARTHOENS" userId="9031a2a7-ac8f-49c7-95a7-c1fef42fac6e" providerId="ADAL" clId="{079B05F8-475A-414B-B731-5ED915B0FB92}" dt="2022-02-07T13:58:25.594" v="1167" actId="26606"/>
          <ac:spMkLst>
            <pc:docMk/>
            <pc:sldMk cId="1144330859" sldId="266"/>
            <ac:spMk id="4" creationId="{71ADE3EF-06F0-4D65-910D-592C3798F93C}"/>
          </ac:spMkLst>
        </pc:spChg>
        <pc:spChg chg="add">
          <ac:chgData name="Benoît PARTHOENS" userId="9031a2a7-ac8f-49c7-95a7-c1fef42fac6e" providerId="ADAL" clId="{079B05F8-475A-414B-B731-5ED915B0FB92}" dt="2022-02-07T13:58:25.594" v="1167" actId="26606"/>
          <ac:spMkLst>
            <pc:docMk/>
            <pc:sldMk cId="1144330859" sldId="266"/>
            <ac:spMk id="9" creationId="{100EDD19-6802-4EC3-95CE-CFFAB042CFD6}"/>
          </ac:spMkLst>
        </pc:spChg>
        <pc:spChg chg="add">
          <ac:chgData name="Benoît PARTHOENS" userId="9031a2a7-ac8f-49c7-95a7-c1fef42fac6e" providerId="ADAL" clId="{079B05F8-475A-414B-B731-5ED915B0FB92}" dt="2022-02-07T13:58:25.594" v="1167" actId="26606"/>
          <ac:spMkLst>
            <pc:docMk/>
            <pc:sldMk cId="1144330859" sldId="266"/>
            <ac:spMk id="11" creationId="{DB17E863-922E-4C26-BD64-E8FD41D28661}"/>
          </ac:spMkLst>
        </pc:spChg>
      </pc:sldChg>
      <pc:sldChg chg="addSp delSp modSp mod addAnim delAnim modAnim">
        <pc:chgData name="Benoît PARTHOENS" userId="9031a2a7-ac8f-49c7-95a7-c1fef42fac6e" providerId="ADAL" clId="{079B05F8-475A-414B-B731-5ED915B0FB92}" dt="2022-02-07T14:01:05.447" v="1183" actId="478"/>
        <pc:sldMkLst>
          <pc:docMk/>
          <pc:sldMk cId="1223463699" sldId="267"/>
        </pc:sldMkLst>
        <pc:spChg chg="add del mod">
          <ac:chgData name="Benoît PARTHOENS" userId="9031a2a7-ac8f-49c7-95a7-c1fef42fac6e" providerId="ADAL" clId="{079B05F8-475A-414B-B731-5ED915B0FB92}" dt="2022-02-07T14:01:05.025" v="1182" actId="767"/>
          <ac:spMkLst>
            <pc:docMk/>
            <pc:sldMk cId="1223463699" sldId="267"/>
            <ac:spMk id="4" creationId="{C4BAC029-767A-43BB-896B-C2B70B2BCC91}"/>
          </ac:spMkLst>
        </pc:spChg>
        <pc:spChg chg="add del mod">
          <ac:chgData name="Benoît PARTHOENS" userId="9031a2a7-ac8f-49c7-95a7-c1fef42fac6e" providerId="ADAL" clId="{079B05F8-475A-414B-B731-5ED915B0FB92}" dt="2022-02-07T14:01:03.866" v="1179"/>
          <ac:spMkLst>
            <pc:docMk/>
            <pc:sldMk cId="1223463699" sldId="267"/>
            <ac:spMk id="6" creationId="{8C596B1A-443E-43C5-94F9-D97D2660F161}"/>
          </ac:spMkLst>
        </pc:spChg>
        <pc:spChg chg="add del mod">
          <ac:chgData name="Benoît PARTHOENS" userId="9031a2a7-ac8f-49c7-95a7-c1fef42fac6e" providerId="ADAL" clId="{079B05F8-475A-414B-B731-5ED915B0FB92}" dt="2022-02-07T14:01:03.866" v="1179"/>
          <ac:spMkLst>
            <pc:docMk/>
            <pc:sldMk cId="1223463699" sldId="267"/>
            <ac:spMk id="8" creationId="{F9F5F484-DE79-4749-A078-17A0A4A5FBD4}"/>
          </ac:spMkLst>
        </pc:spChg>
        <pc:spChg chg="add del mod">
          <ac:chgData name="Benoît PARTHOENS" userId="9031a2a7-ac8f-49c7-95a7-c1fef42fac6e" providerId="ADAL" clId="{079B05F8-475A-414B-B731-5ED915B0FB92}" dt="2022-02-07T14:01:03.866" v="1179"/>
          <ac:spMkLst>
            <pc:docMk/>
            <pc:sldMk cId="1223463699" sldId="267"/>
            <ac:spMk id="10" creationId="{25A98DE0-64BD-4F3A-B320-5DB49356323B}"/>
          </ac:spMkLst>
        </pc:spChg>
        <pc:graphicFrameChg chg="add del">
          <ac:chgData name="Benoît PARTHOENS" userId="9031a2a7-ac8f-49c7-95a7-c1fef42fac6e" providerId="ADAL" clId="{079B05F8-475A-414B-B731-5ED915B0FB92}" dt="2022-02-07T14:01:05.447" v="1183" actId="478"/>
          <ac:graphicFrameMkLst>
            <pc:docMk/>
            <pc:sldMk cId="1223463699" sldId="267"/>
            <ac:graphicFrameMk id="11" creationId="{C63AE4BC-0ACA-430E-89D4-5095AFA91ACA}"/>
          </ac:graphicFrameMkLst>
        </pc:graphicFrameChg>
        <pc:cxnChg chg="add del mod">
          <ac:chgData name="Benoît PARTHOENS" userId="9031a2a7-ac8f-49c7-95a7-c1fef42fac6e" providerId="ADAL" clId="{079B05F8-475A-414B-B731-5ED915B0FB92}" dt="2022-02-07T14:01:03.866" v="1179"/>
          <ac:cxnSpMkLst>
            <pc:docMk/>
            <pc:sldMk cId="1223463699" sldId="267"/>
            <ac:cxnSpMk id="7" creationId="{447061B4-F8C7-4B1C-A7D0-7CAA0E562985}"/>
          </ac:cxnSpMkLst>
        </pc:cxnChg>
        <pc:cxnChg chg="add del mod">
          <ac:chgData name="Benoît PARTHOENS" userId="9031a2a7-ac8f-49c7-95a7-c1fef42fac6e" providerId="ADAL" clId="{079B05F8-475A-414B-B731-5ED915B0FB92}" dt="2022-02-07T14:01:03.866" v="1179"/>
          <ac:cxnSpMkLst>
            <pc:docMk/>
            <pc:sldMk cId="1223463699" sldId="267"/>
            <ac:cxnSpMk id="9" creationId="{C794478F-B77A-40C3-A54F-4B77FA23015D}"/>
          </ac:cxnSpMkLst>
        </pc:cxnChg>
        <pc:cxnChg chg="add del mod">
          <ac:chgData name="Benoît PARTHOENS" userId="9031a2a7-ac8f-49c7-95a7-c1fef42fac6e" providerId="ADAL" clId="{079B05F8-475A-414B-B731-5ED915B0FB92}" dt="2022-02-07T14:01:03.866" v="1179"/>
          <ac:cxnSpMkLst>
            <pc:docMk/>
            <pc:sldMk cId="1223463699" sldId="267"/>
            <ac:cxnSpMk id="12" creationId="{A26D300B-6307-4716-A48D-7D54BE41114D}"/>
          </ac:cxnSpMkLst>
        </pc:cxnChg>
      </pc:sldChg>
      <pc:sldChg chg="addSp modSp mod setBg modNotesTx">
        <pc:chgData name="Benoît PARTHOENS" userId="9031a2a7-ac8f-49c7-95a7-c1fef42fac6e" providerId="ADAL" clId="{079B05F8-475A-414B-B731-5ED915B0FB92}" dt="2022-02-16T16:52:51.306" v="1415"/>
        <pc:sldMkLst>
          <pc:docMk/>
          <pc:sldMk cId="2035231033" sldId="270"/>
        </pc:sldMkLst>
        <pc:spChg chg="mod">
          <ac:chgData name="Benoît PARTHOENS" userId="9031a2a7-ac8f-49c7-95a7-c1fef42fac6e" providerId="ADAL" clId="{079B05F8-475A-414B-B731-5ED915B0FB92}" dt="2022-02-07T14:02:06.772" v="1184" actId="26606"/>
          <ac:spMkLst>
            <pc:docMk/>
            <pc:sldMk cId="2035231033" sldId="270"/>
            <ac:spMk id="2" creationId="{5A7FFF62-8664-48CD-B303-F905851F4A17}"/>
          </ac:spMkLst>
        </pc:spChg>
        <pc:spChg chg="mod">
          <ac:chgData name="Benoît PARTHOENS" userId="9031a2a7-ac8f-49c7-95a7-c1fef42fac6e" providerId="ADAL" clId="{079B05F8-475A-414B-B731-5ED915B0FB92}" dt="2022-02-16T16:52:51.306" v="1415"/>
          <ac:spMkLst>
            <pc:docMk/>
            <pc:sldMk cId="2035231033" sldId="270"/>
            <ac:spMk id="3" creationId="{FAF3CA83-E10E-4A3B-BDBC-981F61BB7150}"/>
          </ac:spMkLst>
        </pc:spChg>
        <pc:spChg chg="mod">
          <ac:chgData name="Benoît PARTHOENS" userId="9031a2a7-ac8f-49c7-95a7-c1fef42fac6e" providerId="ADAL" clId="{079B05F8-475A-414B-B731-5ED915B0FB92}" dt="2022-02-07T14:02:06.772" v="1184" actId="26606"/>
          <ac:spMkLst>
            <pc:docMk/>
            <pc:sldMk cId="2035231033" sldId="270"/>
            <ac:spMk id="5" creationId="{F4C1F6FA-5AD5-4381-BA18-21F49EA5CD5C}"/>
          </ac:spMkLst>
        </pc:spChg>
        <pc:spChg chg="add">
          <ac:chgData name="Benoît PARTHOENS" userId="9031a2a7-ac8f-49c7-95a7-c1fef42fac6e" providerId="ADAL" clId="{079B05F8-475A-414B-B731-5ED915B0FB92}" dt="2022-02-07T14:02:06.772" v="1184" actId="26606"/>
          <ac:spMkLst>
            <pc:docMk/>
            <pc:sldMk cId="2035231033" sldId="270"/>
            <ac:spMk id="10" creationId="{A6D37EE4-EA1B-46EE-A54B-5233C63C9695}"/>
          </ac:spMkLst>
        </pc:spChg>
        <pc:spChg chg="add">
          <ac:chgData name="Benoît PARTHOENS" userId="9031a2a7-ac8f-49c7-95a7-c1fef42fac6e" providerId="ADAL" clId="{079B05F8-475A-414B-B731-5ED915B0FB92}" dt="2022-02-07T14:02:06.772" v="1184" actId="26606"/>
          <ac:spMkLst>
            <pc:docMk/>
            <pc:sldMk cId="2035231033" sldId="270"/>
            <ac:spMk id="12" creationId="{927D5270-6648-4CC1-8F78-48BE299CAC25}"/>
          </ac:spMkLst>
        </pc:spChg>
        <pc:graphicFrameChg chg="mod ord modGraphic">
          <ac:chgData name="Benoît PARTHOENS" userId="9031a2a7-ac8f-49c7-95a7-c1fef42fac6e" providerId="ADAL" clId="{079B05F8-475A-414B-B731-5ED915B0FB92}" dt="2022-02-07T14:02:41.604" v="1189" actId="207"/>
          <ac:graphicFrameMkLst>
            <pc:docMk/>
            <pc:sldMk cId="2035231033" sldId="270"/>
            <ac:graphicFrameMk id="4" creationId="{122C1531-6FD9-478F-81F8-002B7CA93D11}"/>
          </ac:graphicFrameMkLst>
        </pc:graphicFrameChg>
      </pc:sldChg>
      <pc:sldChg chg="addSp delSp modSp mod setBg">
        <pc:chgData name="Benoît PARTHOENS" userId="9031a2a7-ac8f-49c7-95a7-c1fef42fac6e" providerId="ADAL" clId="{079B05F8-475A-414B-B731-5ED915B0FB92}" dt="2022-02-07T14:05:15.317" v="1195" actId="255"/>
        <pc:sldMkLst>
          <pc:docMk/>
          <pc:sldMk cId="2933738405" sldId="271"/>
        </pc:sldMkLst>
        <pc:spChg chg="mod">
          <ac:chgData name="Benoît PARTHOENS" userId="9031a2a7-ac8f-49c7-95a7-c1fef42fac6e" providerId="ADAL" clId="{079B05F8-475A-414B-B731-5ED915B0FB92}" dt="2022-02-07T14:04:20.667" v="1190" actId="26606"/>
          <ac:spMkLst>
            <pc:docMk/>
            <pc:sldMk cId="2933738405" sldId="271"/>
            <ac:spMk id="2" creationId="{8C06ABDC-C5A5-4C4B-9444-1DE210E57FBB}"/>
          </ac:spMkLst>
        </pc:spChg>
        <pc:spChg chg="mod">
          <ac:chgData name="Benoît PARTHOENS" userId="9031a2a7-ac8f-49c7-95a7-c1fef42fac6e" providerId="ADAL" clId="{079B05F8-475A-414B-B731-5ED915B0FB92}" dt="2022-02-07T14:05:15.317" v="1195" actId="255"/>
          <ac:spMkLst>
            <pc:docMk/>
            <pc:sldMk cId="2933738405" sldId="271"/>
            <ac:spMk id="3" creationId="{6FEEE5E1-E9C6-453A-A186-0ADCD5360442}"/>
          </ac:spMkLst>
        </pc:spChg>
        <pc:spChg chg="mod">
          <ac:chgData name="Benoît PARTHOENS" userId="9031a2a7-ac8f-49c7-95a7-c1fef42fac6e" providerId="ADAL" clId="{079B05F8-475A-414B-B731-5ED915B0FB92}" dt="2022-02-07T14:04:20.667" v="1190" actId="26606"/>
          <ac:spMkLst>
            <pc:docMk/>
            <pc:sldMk cId="2933738405" sldId="271"/>
            <ac:spMk id="5" creationId="{4EC6784E-ABF2-4BF0-9290-EB5A302E757A}"/>
          </ac:spMkLst>
        </pc:spChg>
        <pc:spChg chg="add">
          <ac:chgData name="Benoît PARTHOENS" userId="9031a2a7-ac8f-49c7-95a7-c1fef42fac6e" providerId="ADAL" clId="{079B05F8-475A-414B-B731-5ED915B0FB92}" dt="2022-02-07T14:04:20.667" v="1190" actId="26606"/>
          <ac:spMkLst>
            <pc:docMk/>
            <pc:sldMk cId="2933738405" sldId="271"/>
            <ac:spMk id="10" creationId="{45D37F4E-DDB4-456B-97E0-9937730A039F}"/>
          </ac:spMkLst>
        </pc:spChg>
        <pc:spChg chg="add">
          <ac:chgData name="Benoît PARTHOENS" userId="9031a2a7-ac8f-49c7-95a7-c1fef42fac6e" providerId="ADAL" clId="{079B05F8-475A-414B-B731-5ED915B0FB92}" dt="2022-02-07T14:04:20.667" v="1190" actId="26606"/>
          <ac:spMkLst>
            <pc:docMk/>
            <pc:sldMk cId="2933738405" sldId="271"/>
            <ac:spMk id="12" creationId="{B2DD41CD-8F47-4F56-AD12-4E2FF7696987}"/>
          </ac:spMkLst>
        </pc:spChg>
        <pc:graphicFrameChg chg="del mod ord modGraphic">
          <ac:chgData name="Benoît PARTHOENS" userId="9031a2a7-ac8f-49c7-95a7-c1fef42fac6e" providerId="ADAL" clId="{079B05F8-475A-414B-B731-5ED915B0FB92}" dt="2022-02-07T14:04:40.800" v="1192" actId="478"/>
          <ac:graphicFrameMkLst>
            <pc:docMk/>
            <pc:sldMk cId="2933738405" sldId="271"/>
            <ac:graphicFrameMk id="4" creationId="{400A36B6-03B7-4640-88FB-9E7ACEDE1E3B}"/>
          </ac:graphicFrameMkLst>
        </pc:graphicFrameChg>
        <pc:graphicFrameChg chg="add mod">
          <ac:chgData name="Benoît PARTHOENS" userId="9031a2a7-ac8f-49c7-95a7-c1fef42fac6e" providerId="ADAL" clId="{079B05F8-475A-414B-B731-5ED915B0FB92}" dt="2022-02-07T14:04:56.828" v="1194" actId="207"/>
          <ac:graphicFrameMkLst>
            <pc:docMk/>
            <pc:sldMk cId="2933738405" sldId="271"/>
            <ac:graphicFrameMk id="8" creationId="{46B73D59-4189-4E2B-8D97-457854AAD7C6}"/>
          </ac:graphicFrameMkLst>
        </pc:graphicFrameChg>
      </pc:sldChg>
      <pc:sldChg chg="addSp delSp modSp mod setBg delAnim">
        <pc:chgData name="Benoît PARTHOENS" userId="9031a2a7-ac8f-49c7-95a7-c1fef42fac6e" providerId="ADAL" clId="{079B05F8-475A-414B-B731-5ED915B0FB92}" dt="2022-02-16T09:16:24.015" v="1365" actId="15"/>
        <pc:sldMkLst>
          <pc:docMk/>
          <pc:sldMk cId="2784389606" sldId="273"/>
        </pc:sldMkLst>
        <pc:spChg chg="mod">
          <ac:chgData name="Benoît PARTHOENS" userId="9031a2a7-ac8f-49c7-95a7-c1fef42fac6e" providerId="ADAL" clId="{079B05F8-475A-414B-B731-5ED915B0FB92}" dt="2022-02-07T14:09:07.452" v="1197" actId="26606"/>
          <ac:spMkLst>
            <pc:docMk/>
            <pc:sldMk cId="2784389606" sldId="273"/>
            <ac:spMk id="2" creationId="{C75E88AA-1A80-4955-90B3-99D063C5A47D}"/>
          </ac:spMkLst>
        </pc:spChg>
        <pc:spChg chg="mod">
          <ac:chgData name="Benoît PARTHOENS" userId="9031a2a7-ac8f-49c7-95a7-c1fef42fac6e" providerId="ADAL" clId="{079B05F8-475A-414B-B731-5ED915B0FB92}" dt="2022-02-16T09:16:24.015" v="1365" actId="15"/>
          <ac:spMkLst>
            <pc:docMk/>
            <pc:sldMk cId="2784389606" sldId="273"/>
            <ac:spMk id="3" creationId="{1BEC9D56-EEB3-42CD-BA10-AA8F3BDBC7B7}"/>
          </ac:spMkLst>
        </pc:spChg>
        <pc:spChg chg="mod">
          <ac:chgData name="Benoît PARTHOENS" userId="9031a2a7-ac8f-49c7-95a7-c1fef42fac6e" providerId="ADAL" clId="{079B05F8-475A-414B-B731-5ED915B0FB92}" dt="2022-02-07T14:09:07.452" v="1197" actId="26606"/>
          <ac:spMkLst>
            <pc:docMk/>
            <pc:sldMk cId="2784389606" sldId="273"/>
            <ac:spMk id="5" creationId="{F6E195AF-D4AD-416F-89E2-A691F70E5FF5}"/>
          </ac:spMkLst>
        </pc:spChg>
        <pc:spChg chg="add">
          <ac:chgData name="Benoît PARTHOENS" userId="9031a2a7-ac8f-49c7-95a7-c1fef42fac6e" providerId="ADAL" clId="{079B05F8-475A-414B-B731-5ED915B0FB92}" dt="2022-02-07T14:09:07.452" v="1197" actId="26606"/>
          <ac:spMkLst>
            <pc:docMk/>
            <pc:sldMk cId="2784389606" sldId="273"/>
            <ac:spMk id="10" creationId="{100EDD19-6802-4EC3-95CE-CFFAB042CFD6}"/>
          </ac:spMkLst>
        </pc:spChg>
        <pc:spChg chg="add">
          <ac:chgData name="Benoît PARTHOENS" userId="9031a2a7-ac8f-49c7-95a7-c1fef42fac6e" providerId="ADAL" clId="{079B05F8-475A-414B-B731-5ED915B0FB92}" dt="2022-02-07T14:09:07.452" v="1197" actId="26606"/>
          <ac:spMkLst>
            <pc:docMk/>
            <pc:sldMk cId="2784389606" sldId="273"/>
            <ac:spMk id="12" creationId="{DB17E863-922E-4C26-BD64-E8FD41D28661}"/>
          </ac:spMkLst>
        </pc:spChg>
        <pc:graphicFrameChg chg="del">
          <ac:chgData name="Benoît PARTHOENS" userId="9031a2a7-ac8f-49c7-95a7-c1fef42fac6e" providerId="ADAL" clId="{079B05F8-475A-414B-B731-5ED915B0FB92}" dt="2022-02-07T14:09:04.839" v="1196" actId="478"/>
          <ac:graphicFrameMkLst>
            <pc:docMk/>
            <pc:sldMk cId="2784389606" sldId="273"/>
            <ac:graphicFrameMk id="4" creationId="{F1FAF987-C411-40D2-BB4F-AE67DB066C5D}"/>
          </ac:graphicFrameMkLst>
        </pc:graphicFrameChg>
        <pc:graphicFrameChg chg="add mod">
          <ac:chgData name="Benoît PARTHOENS" userId="9031a2a7-ac8f-49c7-95a7-c1fef42fac6e" providerId="ADAL" clId="{079B05F8-475A-414B-B731-5ED915B0FB92}" dt="2022-02-07T14:09:53.427" v="1202" actId="207"/>
          <ac:graphicFrameMkLst>
            <pc:docMk/>
            <pc:sldMk cId="2784389606" sldId="273"/>
            <ac:graphicFrameMk id="8" creationId="{8FD7580F-E380-4B85-BCC1-83480B2F852D}"/>
          </ac:graphicFrameMkLst>
        </pc:graphicFrameChg>
      </pc:sldChg>
      <pc:sldChg chg="addSp modSp mod setBg modNotesTx">
        <pc:chgData name="Benoît PARTHOENS" userId="9031a2a7-ac8f-49c7-95a7-c1fef42fac6e" providerId="ADAL" clId="{079B05F8-475A-414B-B731-5ED915B0FB92}" dt="2022-02-07T13:26:53.402" v="446" actId="14"/>
        <pc:sldMkLst>
          <pc:docMk/>
          <pc:sldMk cId="1472456068" sldId="274"/>
        </pc:sldMkLst>
        <pc:spChg chg="mod">
          <ac:chgData name="Benoît PARTHOENS" userId="9031a2a7-ac8f-49c7-95a7-c1fef42fac6e" providerId="ADAL" clId="{079B05F8-475A-414B-B731-5ED915B0FB92}" dt="2022-02-07T13:25:29.488" v="423" actId="26606"/>
          <ac:spMkLst>
            <pc:docMk/>
            <pc:sldMk cId="1472456068" sldId="274"/>
            <ac:spMk id="2" creationId="{05863143-3E8D-4DF4-A232-F7D61600885D}"/>
          </ac:spMkLst>
        </pc:spChg>
        <pc:spChg chg="mod ord">
          <ac:chgData name="Benoît PARTHOENS" userId="9031a2a7-ac8f-49c7-95a7-c1fef42fac6e" providerId="ADAL" clId="{079B05F8-475A-414B-B731-5ED915B0FB92}" dt="2022-02-07T13:26:53.402" v="446" actId="14"/>
          <ac:spMkLst>
            <pc:docMk/>
            <pc:sldMk cId="1472456068" sldId="274"/>
            <ac:spMk id="3" creationId="{0C4AC501-4DF0-4C19-8373-8F5CEB5E9AB3}"/>
          </ac:spMkLst>
        </pc:spChg>
        <pc:spChg chg="add">
          <ac:chgData name="Benoît PARTHOENS" userId="9031a2a7-ac8f-49c7-95a7-c1fef42fac6e" providerId="ADAL" clId="{079B05F8-475A-414B-B731-5ED915B0FB92}" dt="2022-02-07T13:25:29.488" v="423" actId="26606"/>
          <ac:spMkLst>
            <pc:docMk/>
            <pc:sldMk cId="1472456068" sldId="274"/>
            <ac:spMk id="75" creationId="{53B475F8-50AE-46A0-9943-B2B63183D50C}"/>
          </ac:spMkLst>
        </pc:spChg>
        <pc:spChg chg="add">
          <ac:chgData name="Benoît PARTHOENS" userId="9031a2a7-ac8f-49c7-95a7-c1fef42fac6e" providerId="ADAL" clId="{079B05F8-475A-414B-B731-5ED915B0FB92}" dt="2022-02-07T13:25:29.488" v="423" actId="26606"/>
          <ac:spMkLst>
            <pc:docMk/>
            <pc:sldMk cId="1472456068" sldId="274"/>
            <ac:spMk id="77" creationId="{75F6FDB4-2351-48C2-A863-2364A02343C0}"/>
          </ac:spMkLst>
        </pc:spChg>
        <pc:picChg chg="mod">
          <ac:chgData name="Benoît PARTHOENS" userId="9031a2a7-ac8f-49c7-95a7-c1fef42fac6e" providerId="ADAL" clId="{079B05F8-475A-414B-B731-5ED915B0FB92}" dt="2022-02-07T13:25:29.488" v="423" actId="26606"/>
          <ac:picMkLst>
            <pc:docMk/>
            <pc:sldMk cId="1472456068" sldId="274"/>
            <ac:picMk id="3074" creationId="{7C85C786-B0CE-42E7-A2E8-FE7CDE01F88B}"/>
          </ac:picMkLst>
        </pc:picChg>
        <pc:picChg chg="mod">
          <ac:chgData name="Benoît PARTHOENS" userId="9031a2a7-ac8f-49c7-95a7-c1fef42fac6e" providerId="ADAL" clId="{079B05F8-475A-414B-B731-5ED915B0FB92}" dt="2022-02-07T13:25:29.488" v="423" actId="26606"/>
          <ac:picMkLst>
            <pc:docMk/>
            <pc:sldMk cId="1472456068" sldId="274"/>
            <ac:picMk id="3076" creationId="{5FA66608-EBC6-431A-B8EF-8DF373BE4BCB}"/>
          </ac:picMkLst>
        </pc:picChg>
        <pc:picChg chg="mod">
          <ac:chgData name="Benoît PARTHOENS" userId="9031a2a7-ac8f-49c7-95a7-c1fef42fac6e" providerId="ADAL" clId="{079B05F8-475A-414B-B731-5ED915B0FB92}" dt="2022-02-07T13:25:29.488" v="423" actId="26606"/>
          <ac:picMkLst>
            <pc:docMk/>
            <pc:sldMk cId="1472456068" sldId="274"/>
            <ac:picMk id="3078" creationId="{AF9FDE81-FD69-4008-B129-D6D99E022B40}"/>
          </ac:picMkLst>
        </pc:picChg>
      </pc:sldChg>
      <pc:sldChg chg="addSp delSp modSp mod setBg modNotesTx">
        <pc:chgData name="Benoît PARTHOENS" userId="9031a2a7-ac8f-49c7-95a7-c1fef42fac6e" providerId="ADAL" clId="{079B05F8-475A-414B-B731-5ED915B0FB92}" dt="2022-02-16T09:26:12.286" v="1366" actId="20577"/>
        <pc:sldMkLst>
          <pc:docMk/>
          <pc:sldMk cId="3587595383" sldId="275"/>
        </pc:sldMkLst>
        <pc:spChg chg="mod">
          <ac:chgData name="Benoît PARTHOENS" userId="9031a2a7-ac8f-49c7-95a7-c1fef42fac6e" providerId="ADAL" clId="{079B05F8-475A-414B-B731-5ED915B0FB92}" dt="2022-02-07T14:10:08.961" v="1204" actId="26606"/>
          <ac:spMkLst>
            <pc:docMk/>
            <pc:sldMk cId="3587595383" sldId="275"/>
            <ac:spMk id="2" creationId="{B5368094-7365-4DC7-8D5E-275C19E0DE98}"/>
          </ac:spMkLst>
        </pc:spChg>
        <pc:spChg chg="mod">
          <ac:chgData name="Benoît PARTHOENS" userId="9031a2a7-ac8f-49c7-95a7-c1fef42fac6e" providerId="ADAL" clId="{079B05F8-475A-414B-B731-5ED915B0FB92}" dt="2022-02-07T14:10:30.735" v="1208" actId="1076"/>
          <ac:spMkLst>
            <pc:docMk/>
            <pc:sldMk cId="3587595383" sldId="275"/>
            <ac:spMk id="3" creationId="{0D73C703-C4F1-46EC-9775-0CE060C85734}"/>
          </ac:spMkLst>
        </pc:spChg>
        <pc:spChg chg="mod">
          <ac:chgData name="Benoît PARTHOENS" userId="9031a2a7-ac8f-49c7-95a7-c1fef42fac6e" providerId="ADAL" clId="{079B05F8-475A-414B-B731-5ED915B0FB92}" dt="2022-02-07T14:10:08.961" v="1204" actId="26606"/>
          <ac:spMkLst>
            <pc:docMk/>
            <pc:sldMk cId="3587595383" sldId="275"/>
            <ac:spMk id="5" creationId="{78FF2DA2-52A7-4D1A-A62E-BCB5B1F59EBC}"/>
          </ac:spMkLst>
        </pc:spChg>
        <pc:spChg chg="add">
          <ac:chgData name="Benoît PARTHOENS" userId="9031a2a7-ac8f-49c7-95a7-c1fef42fac6e" providerId="ADAL" clId="{079B05F8-475A-414B-B731-5ED915B0FB92}" dt="2022-02-07T14:10:08.961" v="1204" actId="26606"/>
          <ac:spMkLst>
            <pc:docMk/>
            <pc:sldMk cId="3587595383" sldId="275"/>
            <ac:spMk id="10" creationId="{100EDD19-6802-4EC3-95CE-CFFAB042CFD6}"/>
          </ac:spMkLst>
        </pc:spChg>
        <pc:spChg chg="add">
          <ac:chgData name="Benoît PARTHOENS" userId="9031a2a7-ac8f-49c7-95a7-c1fef42fac6e" providerId="ADAL" clId="{079B05F8-475A-414B-B731-5ED915B0FB92}" dt="2022-02-07T14:10:08.961" v="1204" actId="26606"/>
          <ac:spMkLst>
            <pc:docMk/>
            <pc:sldMk cId="3587595383" sldId="275"/>
            <ac:spMk id="12" creationId="{DB17E863-922E-4C26-BD64-E8FD41D28661}"/>
          </ac:spMkLst>
        </pc:spChg>
        <pc:graphicFrameChg chg="del">
          <ac:chgData name="Benoît PARTHOENS" userId="9031a2a7-ac8f-49c7-95a7-c1fef42fac6e" providerId="ADAL" clId="{079B05F8-475A-414B-B731-5ED915B0FB92}" dt="2022-02-07T14:10:04.464" v="1203" actId="478"/>
          <ac:graphicFrameMkLst>
            <pc:docMk/>
            <pc:sldMk cId="3587595383" sldId="275"/>
            <ac:graphicFrameMk id="4" creationId="{CD615E9C-A240-4470-A766-625BCB8CF927}"/>
          </ac:graphicFrameMkLst>
        </pc:graphicFrameChg>
        <pc:graphicFrameChg chg="add mod">
          <ac:chgData name="Benoît PARTHOENS" userId="9031a2a7-ac8f-49c7-95a7-c1fef42fac6e" providerId="ADAL" clId="{079B05F8-475A-414B-B731-5ED915B0FB92}" dt="2022-02-07T14:10:26.928" v="1207"/>
          <ac:graphicFrameMkLst>
            <pc:docMk/>
            <pc:sldMk cId="3587595383" sldId="275"/>
            <ac:graphicFrameMk id="8" creationId="{58DD1240-CDEA-45C7-95E5-24871DBA67AF}"/>
          </ac:graphicFrameMkLst>
        </pc:graphicFrameChg>
      </pc:sldChg>
      <pc:sldChg chg="addSp delSp modSp mod setBg modNotesTx">
        <pc:chgData name="Benoît PARTHOENS" userId="9031a2a7-ac8f-49c7-95a7-c1fef42fac6e" providerId="ADAL" clId="{079B05F8-475A-414B-B731-5ED915B0FB92}" dt="2022-02-16T09:38:10.692" v="1375" actId="20577"/>
        <pc:sldMkLst>
          <pc:docMk/>
          <pc:sldMk cId="1566277068" sldId="276"/>
        </pc:sldMkLst>
        <pc:spChg chg="mod">
          <ac:chgData name="Benoît PARTHOENS" userId="9031a2a7-ac8f-49c7-95a7-c1fef42fac6e" providerId="ADAL" clId="{079B05F8-475A-414B-B731-5ED915B0FB92}" dt="2022-02-07T14:10:57.985" v="1211" actId="26606"/>
          <ac:spMkLst>
            <pc:docMk/>
            <pc:sldMk cId="1566277068" sldId="276"/>
            <ac:spMk id="2" creationId="{7CB4DCA5-5814-4C00-92FA-590798F23B84}"/>
          </ac:spMkLst>
        </pc:spChg>
        <pc:spChg chg="mod">
          <ac:chgData name="Benoît PARTHOENS" userId="9031a2a7-ac8f-49c7-95a7-c1fef42fac6e" providerId="ADAL" clId="{079B05F8-475A-414B-B731-5ED915B0FB92}" dt="2022-02-07T14:10:57.985" v="1211" actId="26606"/>
          <ac:spMkLst>
            <pc:docMk/>
            <pc:sldMk cId="1566277068" sldId="276"/>
            <ac:spMk id="3" creationId="{4364BA2C-1E96-49F2-A724-030BEDA83110}"/>
          </ac:spMkLst>
        </pc:spChg>
        <pc:spChg chg="add">
          <ac:chgData name="Benoît PARTHOENS" userId="9031a2a7-ac8f-49c7-95a7-c1fef42fac6e" providerId="ADAL" clId="{079B05F8-475A-414B-B731-5ED915B0FB92}" dt="2022-02-07T14:10:57.985" v="1211" actId="26606"/>
          <ac:spMkLst>
            <pc:docMk/>
            <pc:sldMk cId="1566277068" sldId="276"/>
            <ac:spMk id="11" creationId="{45D37F4E-DDB4-456B-97E0-9937730A039F}"/>
          </ac:spMkLst>
        </pc:spChg>
        <pc:spChg chg="add">
          <ac:chgData name="Benoît PARTHOENS" userId="9031a2a7-ac8f-49c7-95a7-c1fef42fac6e" providerId="ADAL" clId="{079B05F8-475A-414B-B731-5ED915B0FB92}" dt="2022-02-07T14:10:57.985" v="1211" actId="26606"/>
          <ac:spMkLst>
            <pc:docMk/>
            <pc:sldMk cId="1566277068" sldId="276"/>
            <ac:spMk id="13" creationId="{B2DD41CD-8F47-4F56-AD12-4E2FF7696987}"/>
          </ac:spMkLst>
        </pc:spChg>
        <pc:graphicFrameChg chg="add del mod ord modGraphic">
          <ac:chgData name="Benoît PARTHOENS" userId="9031a2a7-ac8f-49c7-95a7-c1fef42fac6e" providerId="ADAL" clId="{079B05F8-475A-414B-B731-5ED915B0FB92}" dt="2022-02-07T14:11:01.246" v="1212" actId="478"/>
          <ac:graphicFrameMkLst>
            <pc:docMk/>
            <pc:sldMk cId="1566277068" sldId="276"/>
            <ac:graphicFrameMk id="6" creationId="{8B09A606-0E44-40BE-985C-AD1952BB87EE}"/>
          </ac:graphicFrameMkLst>
        </pc:graphicFrameChg>
        <pc:graphicFrameChg chg="add mod">
          <ac:chgData name="Benoît PARTHOENS" userId="9031a2a7-ac8f-49c7-95a7-c1fef42fac6e" providerId="ADAL" clId="{079B05F8-475A-414B-B731-5ED915B0FB92}" dt="2022-02-07T14:11:40.687" v="1220" actId="1076"/>
          <ac:graphicFrameMkLst>
            <pc:docMk/>
            <pc:sldMk cId="1566277068" sldId="276"/>
            <ac:graphicFrameMk id="8" creationId="{FCBF55E7-52B1-4A85-BEF6-BF7D3A5A2EAA}"/>
          </ac:graphicFrameMkLst>
        </pc:graphicFrameChg>
        <pc:picChg chg="mod modCrop">
          <ac:chgData name="Benoît PARTHOENS" userId="9031a2a7-ac8f-49c7-95a7-c1fef42fac6e" providerId="ADAL" clId="{079B05F8-475A-414B-B731-5ED915B0FB92}" dt="2022-02-16T09:29:01.789" v="1367" actId="14100"/>
          <ac:picMkLst>
            <pc:docMk/>
            <pc:sldMk cId="1566277068" sldId="276"/>
            <ac:picMk id="5" creationId="{3423DE8B-7767-44C4-8C3D-B02713C698DE}"/>
          </ac:picMkLst>
        </pc:picChg>
      </pc:sldChg>
      <pc:sldChg chg="addSp delSp modSp mod setBg delAnim modAnim">
        <pc:chgData name="Benoît PARTHOENS" userId="9031a2a7-ac8f-49c7-95a7-c1fef42fac6e" providerId="ADAL" clId="{079B05F8-475A-414B-B731-5ED915B0FB92}" dt="2022-02-07T13:55:41.456" v="1166" actId="207"/>
        <pc:sldMkLst>
          <pc:docMk/>
          <pc:sldMk cId="830006553" sldId="277"/>
        </pc:sldMkLst>
        <pc:spChg chg="mod">
          <ac:chgData name="Benoît PARTHOENS" userId="9031a2a7-ac8f-49c7-95a7-c1fef42fac6e" providerId="ADAL" clId="{079B05F8-475A-414B-B731-5ED915B0FB92}" dt="2022-02-07T13:54:55.015" v="1159" actId="26606"/>
          <ac:spMkLst>
            <pc:docMk/>
            <pc:sldMk cId="830006553" sldId="277"/>
            <ac:spMk id="2" creationId="{B9F623AC-791B-4940-B816-8935B2E9FDA1}"/>
          </ac:spMkLst>
        </pc:spChg>
        <pc:spChg chg="del">
          <ac:chgData name="Benoît PARTHOENS" userId="9031a2a7-ac8f-49c7-95a7-c1fef42fac6e" providerId="ADAL" clId="{079B05F8-475A-414B-B731-5ED915B0FB92}" dt="2022-02-07T13:54:45.167" v="1158" actId="21"/>
          <ac:spMkLst>
            <pc:docMk/>
            <pc:sldMk cId="830006553" sldId="277"/>
            <ac:spMk id="3" creationId="{349096E8-A994-4433-A867-C0CC45D0DCF0}"/>
          </ac:spMkLst>
        </pc:spChg>
        <pc:spChg chg="mod ord">
          <ac:chgData name="Benoît PARTHOENS" userId="9031a2a7-ac8f-49c7-95a7-c1fef42fac6e" providerId="ADAL" clId="{079B05F8-475A-414B-B731-5ED915B0FB92}" dt="2022-02-07T13:54:55.015" v="1159" actId="26606"/>
          <ac:spMkLst>
            <pc:docMk/>
            <pc:sldMk cId="830006553" sldId="277"/>
            <ac:spMk id="4" creationId="{1AA3118E-35F6-4FD0-B8EE-288B8155F4A1}"/>
          </ac:spMkLst>
        </pc:spChg>
        <pc:spChg chg="del">
          <ac:chgData name="Benoît PARTHOENS" userId="9031a2a7-ac8f-49c7-95a7-c1fef42fac6e" providerId="ADAL" clId="{079B05F8-475A-414B-B731-5ED915B0FB92}" dt="2022-02-07T13:54:45.167" v="1158" actId="21"/>
          <ac:spMkLst>
            <pc:docMk/>
            <pc:sldMk cId="830006553" sldId="277"/>
            <ac:spMk id="6" creationId="{AD08795A-DDB2-4BE9-A430-C7E9E11913F5}"/>
          </ac:spMkLst>
        </pc:spChg>
        <pc:spChg chg="add mod">
          <ac:chgData name="Benoît PARTHOENS" userId="9031a2a7-ac8f-49c7-95a7-c1fef42fac6e" providerId="ADAL" clId="{079B05F8-475A-414B-B731-5ED915B0FB92}" dt="2022-02-07T13:54:55.015" v="1159" actId="26606"/>
          <ac:spMkLst>
            <pc:docMk/>
            <pc:sldMk cId="830006553" sldId="277"/>
            <ac:spMk id="9" creationId="{75865DAF-5159-4254-B63B-B134FB4BECDB}"/>
          </ac:spMkLst>
        </pc:spChg>
        <pc:spChg chg="add">
          <ac:chgData name="Benoît PARTHOENS" userId="9031a2a7-ac8f-49c7-95a7-c1fef42fac6e" providerId="ADAL" clId="{079B05F8-475A-414B-B731-5ED915B0FB92}" dt="2022-02-07T13:54:55.015" v="1159" actId="26606"/>
          <ac:spMkLst>
            <pc:docMk/>
            <pc:sldMk cId="830006553" sldId="277"/>
            <ac:spMk id="11" creationId="{100EDD19-6802-4EC3-95CE-CFFAB042CFD6}"/>
          </ac:spMkLst>
        </pc:spChg>
        <pc:spChg chg="del">
          <ac:chgData name="Benoît PARTHOENS" userId="9031a2a7-ac8f-49c7-95a7-c1fef42fac6e" providerId="ADAL" clId="{079B05F8-475A-414B-B731-5ED915B0FB92}" dt="2022-02-07T13:54:45.167" v="1158" actId="21"/>
          <ac:spMkLst>
            <pc:docMk/>
            <pc:sldMk cId="830006553" sldId="277"/>
            <ac:spMk id="14" creationId="{4F279C8D-19FE-4C61-8E23-0B790194D217}"/>
          </ac:spMkLst>
        </pc:spChg>
        <pc:spChg chg="add">
          <ac:chgData name="Benoît PARTHOENS" userId="9031a2a7-ac8f-49c7-95a7-c1fef42fac6e" providerId="ADAL" clId="{079B05F8-475A-414B-B731-5ED915B0FB92}" dt="2022-02-07T13:54:55.015" v="1159" actId="26606"/>
          <ac:spMkLst>
            <pc:docMk/>
            <pc:sldMk cId="830006553" sldId="277"/>
            <ac:spMk id="16" creationId="{DB17E863-922E-4C26-BD64-E8FD41D28661}"/>
          </ac:spMkLst>
        </pc:spChg>
        <pc:spChg chg="add mod">
          <ac:chgData name="Benoît PARTHOENS" userId="9031a2a7-ac8f-49c7-95a7-c1fef42fac6e" providerId="ADAL" clId="{079B05F8-475A-414B-B731-5ED915B0FB92}" dt="2022-02-07T13:55:41.456" v="1166" actId="207"/>
          <ac:spMkLst>
            <pc:docMk/>
            <pc:sldMk cId="830006553" sldId="277"/>
            <ac:spMk id="17" creationId="{004F729E-6321-4F30-B343-C4C567C237FB}"/>
          </ac:spMkLst>
        </pc:spChg>
        <pc:spChg chg="add mod">
          <ac:chgData name="Benoît PARTHOENS" userId="9031a2a7-ac8f-49c7-95a7-c1fef42fac6e" providerId="ADAL" clId="{079B05F8-475A-414B-B731-5ED915B0FB92}" dt="2022-02-07T13:54:57.068" v="1160"/>
          <ac:spMkLst>
            <pc:docMk/>
            <pc:sldMk cId="830006553" sldId="277"/>
            <ac:spMk id="19" creationId="{3BF54CDB-E4B2-4706-8CF6-ADBA13E37F3E}"/>
          </ac:spMkLst>
        </pc:spChg>
        <pc:spChg chg="add mod">
          <ac:chgData name="Benoît PARTHOENS" userId="9031a2a7-ac8f-49c7-95a7-c1fef42fac6e" providerId="ADAL" clId="{079B05F8-475A-414B-B731-5ED915B0FB92}" dt="2022-02-07T13:54:57.068" v="1160"/>
          <ac:spMkLst>
            <pc:docMk/>
            <pc:sldMk cId="830006553" sldId="277"/>
            <ac:spMk id="21" creationId="{D95FBB3D-8F00-4DD1-9AF2-5034A9E66B6A}"/>
          </ac:spMkLst>
        </pc:spChg>
        <pc:cxnChg chg="del mod">
          <ac:chgData name="Benoît PARTHOENS" userId="9031a2a7-ac8f-49c7-95a7-c1fef42fac6e" providerId="ADAL" clId="{079B05F8-475A-414B-B731-5ED915B0FB92}" dt="2022-02-07T13:54:45.167" v="1158" actId="21"/>
          <ac:cxnSpMkLst>
            <pc:docMk/>
            <pc:sldMk cId="830006553" sldId="277"/>
            <ac:cxnSpMk id="5" creationId="{F8D85617-FB54-44A9-B1BB-E645AF802959}"/>
          </ac:cxnSpMkLst>
        </pc:cxnChg>
        <pc:cxnChg chg="del">
          <ac:chgData name="Benoît PARTHOENS" userId="9031a2a7-ac8f-49c7-95a7-c1fef42fac6e" providerId="ADAL" clId="{079B05F8-475A-414B-B731-5ED915B0FB92}" dt="2022-02-07T13:54:45.167" v="1158" actId="21"/>
          <ac:cxnSpMkLst>
            <pc:docMk/>
            <pc:sldMk cId="830006553" sldId="277"/>
            <ac:cxnSpMk id="8" creationId="{CCE8F09E-D060-466B-B918-4110B6D56BBE}"/>
          </ac:cxnSpMkLst>
        </pc:cxnChg>
        <pc:cxnChg chg="del">
          <ac:chgData name="Benoît PARTHOENS" userId="9031a2a7-ac8f-49c7-95a7-c1fef42fac6e" providerId="ADAL" clId="{079B05F8-475A-414B-B731-5ED915B0FB92}" dt="2022-02-07T13:54:45.167" v="1158" actId="21"/>
          <ac:cxnSpMkLst>
            <pc:docMk/>
            <pc:sldMk cId="830006553" sldId="277"/>
            <ac:cxnSpMk id="15" creationId="{AFF89EE5-939A-40EB-9E6A-B687375E9927}"/>
          </ac:cxnSpMkLst>
        </pc:cxnChg>
        <pc:cxnChg chg="add mod">
          <ac:chgData name="Benoît PARTHOENS" userId="9031a2a7-ac8f-49c7-95a7-c1fef42fac6e" providerId="ADAL" clId="{079B05F8-475A-414B-B731-5ED915B0FB92}" dt="2022-02-07T13:54:57.068" v="1160"/>
          <ac:cxnSpMkLst>
            <pc:docMk/>
            <pc:sldMk cId="830006553" sldId="277"/>
            <ac:cxnSpMk id="18" creationId="{E7798E09-53CD-438B-B74C-AD6A01129842}"/>
          </ac:cxnSpMkLst>
        </pc:cxnChg>
        <pc:cxnChg chg="add mod">
          <ac:chgData name="Benoît PARTHOENS" userId="9031a2a7-ac8f-49c7-95a7-c1fef42fac6e" providerId="ADAL" clId="{079B05F8-475A-414B-B731-5ED915B0FB92}" dt="2022-02-07T13:54:57.068" v="1160"/>
          <ac:cxnSpMkLst>
            <pc:docMk/>
            <pc:sldMk cId="830006553" sldId="277"/>
            <ac:cxnSpMk id="20" creationId="{B7BE3E49-15F7-42C0-AD71-7A0202747C9F}"/>
          </ac:cxnSpMkLst>
        </pc:cxnChg>
        <pc:cxnChg chg="add mod">
          <ac:chgData name="Benoît PARTHOENS" userId="9031a2a7-ac8f-49c7-95a7-c1fef42fac6e" providerId="ADAL" clId="{079B05F8-475A-414B-B731-5ED915B0FB92}" dt="2022-02-07T13:54:57.068" v="1160"/>
          <ac:cxnSpMkLst>
            <pc:docMk/>
            <pc:sldMk cId="830006553" sldId="277"/>
            <ac:cxnSpMk id="22" creationId="{B81C2D63-CD4B-407D-A03A-5C33371D2BFB}"/>
          </ac:cxnSpMkLst>
        </pc:cxnChg>
      </pc:sldChg>
      <pc:sldChg chg="addSp delSp modSp mod setBg modNotesTx">
        <pc:chgData name="Benoît PARTHOENS" userId="9031a2a7-ac8f-49c7-95a7-c1fef42fac6e" providerId="ADAL" clId="{079B05F8-475A-414B-B731-5ED915B0FB92}" dt="2022-02-16T09:44:33.621" v="1392" actId="20577"/>
        <pc:sldMkLst>
          <pc:docMk/>
          <pc:sldMk cId="3631315795" sldId="279"/>
        </pc:sldMkLst>
        <pc:spChg chg="mod">
          <ac:chgData name="Benoît PARTHOENS" userId="9031a2a7-ac8f-49c7-95a7-c1fef42fac6e" providerId="ADAL" clId="{079B05F8-475A-414B-B731-5ED915B0FB92}" dt="2022-02-07T14:13:45.625" v="1225" actId="26606"/>
          <ac:spMkLst>
            <pc:docMk/>
            <pc:sldMk cId="3631315795" sldId="279"/>
            <ac:spMk id="2" creationId="{C5520A74-983B-4739-960F-93162AD865DD}"/>
          </ac:spMkLst>
        </pc:spChg>
        <pc:spChg chg="mod">
          <ac:chgData name="Benoît PARTHOENS" userId="9031a2a7-ac8f-49c7-95a7-c1fef42fac6e" providerId="ADAL" clId="{079B05F8-475A-414B-B731-5ED915B0FB92}" dt="2022-02-16T09:42:13.483" v="1391" actId="20577"/>
          <ac:spMkLst>
            <pc:docMk/>
            <pc:sldMk cId="3631315795" sldId="279"/>
            <ac:spMk id="3" creationId="{1B78B811-A34E-4801-B150-B114B5471143}"/>
          </ac:spMkLst>
        </pc:spChg>
        <pc:spChg chg="mod">
          <ac:chgData name="Benoît PARTHOENS" userId="9031a2a7-ac8f-49c7-95a7-c1fef42fac6e" providerId="ADAL" clId="{079B05F8-475A-414B-B731-5ED915B0FB92}" dt="2022-02-07T14:13:45.625" v="1225" actId="26606"/>
          <ac:spMkLst>
            <pc:docMk/>
            <pc:sldMk cId="3631315795" sldId="279"/>
            <ac:spMk id="5" creationId="{09C4A05E-CE34-4A45-8DD4-D9AF42A47441}"/>
          </ac:spMkLst>
        </pc:spChg>
        <pc:spChg chg="add">
          <ac:chgData name="Benoît PARTHOENS" userId="9031a2a7-ac8f-49c7-95a7-c1fef42fac6e" providerId="ADAL" clId="{079B05F8-475A-414B-B731-5ED915B0FB92}" dt="2022-02-07T14:13:45.625" v="1225" actId="26606"/>
          <ac:spMkLst>
            <pc:docMk/>
            <pc:sldMk cId="3631315795" sldId="279"/>
            <ac:spMk id="10" creationId="{100EDD19-6802-4EC3-95CE-CFFAB042CFD6}"/>
          </ac:spMkLst>
        </pc:spChg>
        <pc:spChg chg="add">
          <ac:chgData name="Benoît PARTHOENS" userId="9031a2a7-ac8f-49c7-95a7-c1fef42fac6e" providerId="ADAL" clId="{079B05F8-475A-414B-B731-5ED915B0FB92}" dt="2022-02-07T14:13:45.625" v="1225" actId="26606"/>
          <ac:spMkLst>
            <pc:docMk/>
            <pc:sldMk cId="3631315795" sldId="279"/>
            <ac:spMk id="12" creationId="{DB17E863-922E-4C26-BD64-E8FD41D28661}"/>
          </ac:spMkLst>
        </pc:spChg>
        <pc:graphicFrameChg chg="del">
          <ac:chgData name="Benoît PARTHOENS" userId="9031a2a7-ac8f-49c7-95a7-c1fef42fac6e" providerId="ADAL" clId="{079B05F8-475A-414B-B731-5ED915B0FB92}" dt="2022-02-07T14:13:42.471" v="1224" actId="478"/>
          <ac:graphicFrameMkLst>
            <pc:docMk/>
            <pc:sldMk cId="3631315795" sldId="279"/>
            <ac:graphicFrameMk id="4" creationId="{C7A57DEE-2103-4CAE-84FC-6F0CEC01968F}"/>
          </ac:graphicFrameMkLst>
        </pc:graphicFrameChg>
        <pc:graphicFrameChg chg="add mod">
          <ac:chgData name="Benoît PARTHOENS" userId="9031a2a7-ac8f-49c7-95a7-c1fef42fac6e" providerId="ADAL" clId="{079B05F8-475A-414B-B731-5ED915B0FB92}" dt="2022-02-07T14:14:19.650" v="1231" actId="207"/>
          <ac:graphicFrameMkLst>
            <pc:docMk/>
            <pc:sldMk cId="3631315795" sldId="279"/>
            <ac:graphicFrameMk id="8" creationId="{2D7FE816-EC42-431A-9675-F3CE98C21711}"/>
          </ac:graphicFrameMkLst>
        </pc:graphicFrameChg>
      </pc:sldChg>
      <pc:sldChg chg="addSp delSp modSp mod setBg">
        <pc:chgData name="Benoît PARTHOENS" userId="9031a2a7-ac8f-49c7-95a7-c1fef42fac6e" providerId="ADAL" clId="{079B05F8-475A-414B-B731-5ED915B0FB92}" dt="2022-02-07T14:17:00.177" v="1239" actId="207"/>
        <pc:sldMkLst>
          <pc:docMk/>
          <pc:sldMk cId="4251427838" sldId="281"/>
        </pc:sldMkLst>
        <pc:spChg chg="mod">
          <ac:chgData name="Benoît PARTHOENS" userId="9031a2a7-ac8f-49c7-95a7-c1fef42fac6e" providerId="ADAL" clId="{079B05F8-475A-414B-B731-5ED915B0FB92}" dt="2022-02-07T14:16:14.049" v="1234" actId="26606"/>
          <ac:spMkLst>
            <pc:docMk/>
            <pc:sldMk cId="4251427838" sldId="281"/>
            <ac:spMk id="2" creationId="{03EA48D0-013F-476B-A43E-2F129860D2C6}"/>
          </ac:spMkLst>
        </pc:spChg>
        <pc:spChg chg="mod">
          <ac:chgData name="Benoît PARTHOENS" userId="9031a2a7-ac8f-49c7-95a7-c1fef42fac6e" providerId="ADAL" clId="{079B05F8-475A-414B-B731-5ED915B0FB92}" dt="2022-02-07T14:16:24.119" v="1236" actId="14100"/>
          <ac:spMkLst>
            <pc:docMk/>
            <pc:sldMk cId="4251427838" sldId="281"/>
            <ac:spMk id="3" creationId="{33128514-77F2-4ECC-8096-958643E3AADC}"/>
          </ac:spMkLst>
        </pc:spChg>
        <pc:spChg chg="mod">
          <ac:chgData name="Benoît PARTHOENS" userId="9031a2a7-ac8f-49c7-95a7-c1fef42fac6e" providerId="ADAL" clId="{079B05F8-475A-414B-B731-5ED915B0FB92}" dt="2022-02-07T14:16:14.049" v="1234" actId="26606"/>
          <ac:spMkLst>
            <pc:docMk/>
            <pc:sldMk cId="4251427838" sldId="281"/>
            <ac:spMk id="5" creationId="{75C59B53-ABA3-4990-A476-BAE5BD6649D3}"/>
          </ac:spMkLst>
        </pc:spChg>
        <pc:spChg chg="add">
          <ac:chgData name="Benoît PARTHOENS" userId="9031a2a7-ac8f-49c7-95a7-c1fef42fac6e" providerId="ADAL" clId="{079B05F8-475A-414B-B731-5ED915B0FB92}" dt="2022-02-07T14:16:14.049" v="1234" actId="26606"/>
          <ac:spMkLst>
            <pc:docMk/>
            <pc:sldMk cId="4251427838" sldId="281"/>
            <ac:spMk id="10" creationId="{100EDD19-6802-4EC3-95CE-CFFAB042CFD6}"/>
          </ac:spMkLst>
        </pc:spChg>
        <pc:spChg chg="add">
          <ac:chgData name="Benoît PARTHOENS" userId="9031a2a7-ac8f-49c7-95a7-c1fef42fac6e" providerId="ADAL" clId="{079B05F8-475A-414B-B731-5ED915B0FB92}" dt="2022-02-07T14:16:14.049" v="1234" actId="26606"/>
          <ac:spMkLst>
            <pc:docMk/>
            <pc:sldMk cId="4251427838" sldId="281"/>
            <ac:spMk id="12" creationId="{DB17E863-922E-4C26-BD64-E8FD41D28661}"/>
          </ac:spMkLst>
        </pc:spChg>
        <pc:graphicFrameChg chg="del">
          <ac:chgData name="Benoît PARTHOENS" userId="9031a2a7-ac8f-49c7-95a7-c1fef42fac6e" providerId="ADAL" clId="{079B05F8-475A-414B-B731-5ED915B0FB92}" dt="2022-02-07T14:16:08.102" v="1233" actId="478"/>
          <ac:graphicFrameMkLst>
            <pc:docMk/>
            <pc:sldMk cId="4251427838" sldId="281"/>
            <ac:graphicFrameMk id="4" creationId="{B33EAD92-1663-4871-A1DF-C58BA5825219}"/>
          </ac:graphicFrameMkLst>
        </pc:graphicFrameChg>
        <pc:graphicFrameChg chg="add mod">
          <ac:chgData name="Benoît PARTHOENS" userId="9031a2a7-ac8f-49c7-95a7-c1fef42fac6e" providerId="ADAL" clId="{079B05F8-475A-414B-B731-5ED915B0FB92}" dt="2022-02-07T14:17:00.177" v="1239" actId="207"/>
          <ac:graphicFrameMkLst>
            <pc:docMk/>
            <pc:sldMk cId="4251427838" sldId="281"/>
            <ac:graphicFrameMk id="8" creationId="{BFD37B9C-8BF8-44C0-90C2-0AEF4A851529}"/>
          </ac:graphicFrameMkLst>
        </pc:graphicFrameChg>
      </pc:sldChg>
      <pc:sldChg chg="addSp delSp modSp mod">
        <pc:chgData name="Benoît PARTHOENS" userId="9031a2a7-ac8f-49c7-95a7-c1fef42fac6e" providerId="ADAL" clId="{079B05F8-475A-414B-B731-5ED915B0FB92}" dt="2022-02-07T13:32:35.216" v="500" actId="21"/>
        <pc:sldMkLst>
          <pc:docMk/>
          <pc:sldMk cId="4261724274" sldId="282"/>
        </pc:sldMkLst>
        <pc:spChg chg="add del">
          <ac:chgData name="Benoît PARTHOENS" userId="9031a2a7-ac8f-49c7-95a7-c1fef42fac6e" providerId="ADAL" clId="{079B05F8-475A-414B-B731-5ED915B0FB92}" dt="2022-02-07T13:32:35.216" v="500" actId="21"/>
          <ac:spMkLst>
            <pc:docMk/>
            <pc:sldMk cId="4261724274" sldId="282"/>
            <ac:spMk id="3" creationId="{B869B0F6-CA82-4EBC-AACA-9F3973258E94}"/>
          </ac:spMkLst>
        </pc:spChg>
        <pc:spChg chg="add del">
          <ac:chgData name="Benoît PARTHOENS" userId="9031a2a7-ac8f-49c7-95a7-c1fef42fac6e" providerId="ADAL" clId="{079B05F8-475A-414B-B731-5ED915B0FB92}" dt="2022-02-07T13:32:35.216" v="500" actId="21"/>
          <ac:spMkLst>
            <pc:docMk/>
            <pc:sldMk cId="4261724274" sldId="282"/>
            <ac:spMk id="6" creationId="{C78C8FB4-257D-47CC-AA84-86EB186821CA}"/>
          </ac:spMkLst>
        </pc:spChg>
        <pc:spChg chg="add del">
          <ac:chgData name="Benoît PARTHOENS" userId="9031a2a7-ac8f-49c7-95a7-c1fef42fac6e" providerId="ADAL" clId="{079B05F8-475A-414B-B731-5ED915B0FB92}" dt="2022-02-07T13:32:35.216" v="500" actId="21"/>
          <ac:spMkLst>
            <pc:docMk/>
            <pc:sldMk cId="4261724274" sldId="282"/>
            <ac:spMk id="7" creationId="{19E726C2-1720-430C-9BD5-811EFCA536B3}"/>
          </ac:spMkLst>
        </pc:spChg>
        <pc:spChg chg="add del">
          <ac:chgData name="Benoît PARTHOENS" userId="9031a2a7-ac8f-49c7-95a7-c1fef42fac6e" providerId="ADAL" clId="{079B05F8-475A-414B-B731-5ED915B0FB92}" dt="2022-02-07T13:32:35.216" v="500" actId="21"/>
          <ac:spMkLst>
            <pc:docMk/>
            <pc:sldMk cId="4261724274" sldId="282"/>
            <ac:spMk id="8" creationId="{D9261968-71E6-4046-860B-C892FBD74CD6}"/>
          </ac:spMkLst>
        </pc:spChg>
        <pc:spChg chg="add del">
          <ac:chgData name="Benoît PARTHOENS" userId="9031a2a7-ac8f-49c7-95a7-c1fef42fac6e" providerId="ADAL" clId="{079B05F8-475A-414B-B731-5ED915B0FB92}" dt="2022-02-07T13:32:35.216" v="500" actId="21"/>
          <ac:spMkLst>
            <pc:docMk/>
            <pc:sldMk cId="4261724274" sldId="282"/>
            <ac:spMk id="9" creationId="{935799C7-DC62-45C1-87F4-C25F41B369E7}"/>
          </ac:spMkLst>
        </pc:spChg>
        <pc:spChg chg="add del">
          <ac:chgData name="Benoît PARTHOENS" userId="9031a2a7-ac8f-49c7-95a7-c1fef42fac6e" providerId="ADAL" clId="{079B05F8-475A-414B-B731-5ED915B0FB92}" dt="2022-02-07T13:32:35.216" v="500" actId="21"/>
          <ac:spMkLst>
            <pc:docMk/>
            <pc:sldMk cId="4261724274" sldId="282"/>
            <ac:spMk id="10" creationId="{C5574D4D-30BE-4BD2-B15F-03CDDF155199}"/>
          </ac:spMkLst>
        </pc:spChg>
        <pc:spChg chg="add del">
          <ac:chgData name="Benoît PARTHOENS" userId="9031a2a7-ac8f-49c7-95a7-c1fef42fac6e" providerId="ADAL" clId="{079B05F8-475A-414B-B731-5ED915B0FB92}" dt="2022-02-07T13:32:35.216" v="500" actId="21"/>
          <ac:spMkLst>
            <pc:docMk/>
            <pc:sldMk cId="4261724274" sldId="282"/>
            <ac:spMk id="11" creationId="{F308C1E3-7E9D-47E1-80C2-1A072949B7A8}"/>
          </ac:spMkLst>
        </pc:spChg>
        <pc:spChg chg="add del">
          <ac:chgData name="Benoît PARTHOENS" userId="9031a2a7-ac8f-49c7-95a7-c1fef42fac6e" providerId="ADAL" clId="{079B05F8-475A-414B-B731-5ED915B0FB92}" dt="2022-02-07T13:32:35.216" v="500" actId="21"/>
          <ac:spMkLst>
            <pc:docMk/>
            <pc:sldMk cId="4261724274" sldId="282"/>
            <ac:spMk id="30" creationId="{7F8C33AF-E210-4E29-8D4E-9E0E5382F4D7}"/>
          </ac:spMkLst>
        </pc:spChg>
        <pc:picChg chg="add del">
          <ac:chgData name="Benoît PARTHOENS" userId="9031a2a7-ac8f-49c7-95a7-c1fef42fac6e" providerId="ADAL" clId="{079B05F8-475A-414B-B731-5ED915B0FB92}" dt="2022-02-07T13:32:35.216" v="500" actId="21"/>
          <ac:picMkLst>
            <pc:docMk/>
            <pc:sldMk cId="4261724274" sldId="282"/>
            <ac:picMk id="17" creationId="{68A8BE07-C62C-4E2E-87A9-8CE1AA7F6773}"/>
          </ac:picMkLst>
        </pc:picChg>
        <pc:picChg chg="add del">
          <ac:chgData name="Benoît PARTHOENS" userId="9031a2a7-ac8f-49c7-95a7-c1fef42fac6e" providerId="ADAL" clId="{079B05F8-475A-414B-B731-5ED915B0FB92}" dt="2022-02-07T13:32:35.216" v="500" actId="21"/>
          <ac:picMkLst>
            <pc:docMk/>
            <pc:sldMk cId="4261724274" sldId="282"/>
            <ac:picMk id="18" creationId="{68FEA144-37D1-4DE9-9543-16D080D54BA6}"/>
          </ac:picMkLst>
        </pc:picChg>
        <pc:picChg chg="add del">
          <ac:chgData name="Benoît PARTHOENS" userId="9031a2a7-ac8f-49c7-95a7-c1fef42fac6e" providerId="ADAL" clId="{079B05F8-475A-414B-B731-5ED915B0FB92}" dt="2022-02-07T13:32:35.216" v="500" actId="21"/>
          <ac:picMkLst>
            <pc:docMk/>
            <pc:sldMk cId="4261724274" sldId="282"/>
            <ac:picMk id="19" creationId="{FC885086-85E4-4839-97D8-659F219A40BD}"/>
          </ac:picMkLst>
        </pc:picChg>
        <pc:picChg chg="add del">
          <ac:chgData name="Benoît PARTHOENS" userId="9031a2a7-ac8f-49c7-95a7-c1fef42fac6e" providerId="ADAL" clId="{079B05F8-475A-414B-B731-5ED915B0FB92}" dt="2022-02-07T13:32:35.216" v="500" actId="21"/>
          <ac:picMkLst>
            <pc:docMk/>
            <pc:sldMk cId="4261724274" sldId="282"/>
            <ac:picMk id="21" creationId="{F4E7DC2A-097D-4C1C-95EE-2209CBB0456A}"/>
          </ac:picMkLst>
        </pc:picChg>
        <pc:picChg chg="add del">
          <ac:chgData name="Benoît PARTHOENS" userId="9031a2a7-ac8f-49c7-95a7-c1fef42fac6e" providerId="ADAL" clId="{079B05F8-475A-414B-B731-5ED915B0FB92}" dt="2022-02-07T13:32:35.216" v="500" actId="21"/>
          <ac:picMkLst>
            <pc:docMk/>
            <pc:sldMk cId="4261724274" sldId="282"/>
            <ac:picMk id="32" creationId="{DACDCD4B-6144-49AB-B187-023B1FDA3865}"/>
          </ac:picMkLst>
        </pc:picChg>
        <pc:picChg chg="add del">
          <ac:chgData name="Benoît PARTHOENS" userId="9031a2a7-ac8f-49c7-95a7-c1fef42fac6e" providerId="ADAL" clId="{079B05F8-475A-414B-B731-5ED915B0FB92}" dt="2022-02-07T13:32:35.216" v="500" actId="21"/>
          <ac:picMkLst>
            <pc:docMk/>
            <pc:sldMk cId="4261724274" sldId="282"/>
            <ac:picMk id="33" creationId="{B236D392-4CB0-4451-84C9-4A37AD72501E}"/>
          </ac:picMkLst>
        </pc:picChg>
        <pc:cxnChg chg="add del mod">
          <ac:chgData name="Benoît PARTHOENS" userId="9031a2a7-ac8f-49c7-95a7-c1fef42fac6e" providerId="ADAL" clId="{079B05F8-475A-414B-B731-5ED915B0FB92}" dt="2022-02-07T13:32:35.216" v="500" actId="21"/>
          <ac:cxnSpMkLst>
            <pc:docMk/>
            <pc:sldMk cId="4261724274" sldId="282"/>
            <ac:cxnSpMk id="12" creationId="{3994FDC1-8F23-4313-A8F6-3618A16E974F}"/>
          </ac:cxnSpMkLst>
        </pc:cxnChg>
        <pc:cxnChg chg="add del mod">
          <ac:chgData name="Benoît PARTHOENS" userId="9031a2a7-ac8f-49c7-95a7-c1fef42fac6e" providerId="ADAL" clId="{079B05F8-475A-414B-B731-5ED915B0FB92}" dt="2022-02-07T13:32:35.216" v="500" actId="21"/>
          <ac:cxnSpMkLst>
            <pc:docMk/>
            <pc:sldMk cId="4261724274" sldId="282"/>
            <ac:cxnSpMk id="13" creationId="{1882F93C-5A9C-4A6C-8911-FA6A2A2E9878}"/>
          </ac:cxnSpMkLst>
        </pc:cxnChg>
        <pc:cxnChg chg="add del mod">
          <ac:chgData name="Benoît PARTHOENS" userId="9031a2a7-ac8f-49c7-95a7-c1fef42fac6e" providerId="ADAL" clId="{079B05F8-475A-414B-B731-5ED915B0FB92}" dt="2022-02-07T13:32:35.216" v="500" actId="21"/>
          <ac:cxnSpMkLst>
            <pc:docMk/>
            <pc:sldMk cId="4261724274" sldId="282"/>
            <ac:cxnSpMk id="22" creationId="{814B0B84-EE9B-4D96-B8C3-AED3CF5121F7}"/>
          </ac:cxnSpMkLst>
        </pc:cxnChg>
        <pc:cxnChg chg="add del mod">
          <ac:chgData name="Benoît PARTHOENS" userId="9031a2a7-ac8f-49c7-95a7-c1fef42fac6e" providerId="ADAL" clId="{079B05F8-475A-414B-B731-5ED915B0FB92}" dt="2022-02-07T13:32:35.216" v="500" actId="21"/>
          <ac:cxnSpMkLst>
            <pc:docMk/>
            <pc:sldMk cId="4261724274" sldId="282"/>
            <ac:cxnSpMk id="28" creationId="{CB4B0B5E-2C4C-4FB2-92DF-97D7F2E4C495}"/>
          </ac:cxnSpMkLst>
        </pc:cxnChg>
      </pc:sldChg>
      <pc:sldChg chg="addSp delSp modSp mod setBg">
        <pc:chgData name="Benoît PARTHOENS" userId="9031a2a7-ac8f-49c7-95a7-c1fef42fac6e" providerId="ADAL" clId="{079B05F8-475A-414B-B731-5ED915B0FB92}" dt="2022-02-07T14:18:37.250" v="1247" actId="207"/>
        <pc:sldMkLst>
          <pc:docMk/>
          <pc:sldMk cId="606063550" sldId="283"/>
        </pc:sldMkLst>
        <pc:spChg chg="mod">
          <ac:chgData name="Benoît PARTHOENS" userId="9031a2a7-ac8f-49c7-95a7-c1fef42fac6e" providerId="ADAL" clId="{079B05F8-475A-414B-B731-5ED915B0FB92}" dt="2022-02-07T14:17:54.804" v="1241" actId="26606"/>
          <ac:spMkLst>
            <pc:docMk/>
            <pc:sldMk cId="606063550" sldId="283"/>
            <ac:spMk id="2" creationId="{9DC0F32E-E4FD-44C9-A2B0-9A9513DB3225}"/>
          </ac:spMkLst>
        </pc:spChg>
        <pc:spChg chg="mod">
          <ac:chgData name="Benoît PARTHOENS" userId="9031a2a7-ac8f-49c7-95a7-c1fef42fac6e" providerId="ADAL" clId="{079B05F8-475A-414B-B731-5ED915B0FB92}" dt="2022-02-07T14:18:19.951" v="1245" actId="1076"/>
          <ac:spMkLst>
            <pc:docMk/>
            <pc:sldMk cId="606063550" sldId="283"/>
            <ac:spMk id="3" creationId="{D0D32804-CA2A-40ED-A848-08022F5D2339}"/>
          </ac:spMkLst>
        </pc:spChg>
        <pc:spChg chg="mod">
          <ac:chgData name="Benoît PARTHOENS" userId="9031a2a7-ac8f-49c7-95a7-c1fef42fac6e" providerId="ADAL" clId="{079B05F8-475A-414B-B731-5ED915B0FB92}" dt="2022-02-07T14:17:54.804" v="1241" actId="26606"/>
          <ac:spMkLst>
            <pc:docMk/>
            <pc:sldMk cId="606063550" sldId="283"/>
            <ac:spMk id="5" creationId="{B14E21C5-6824-423F-8EE4-64A3B05B2DD1}"/>
          </ac:spMkLst>
        </pc:spChg>
        <pc:spChg chg="add">
          <ac:chgData name="Benoît PARTHOENS" userId="9031a2a7-ac8f-49c7-95a7-c1fef42fac6e" providerId="ADAL" clId="{079B05F8-475A-414B-B731-5ED915B0FB92}" dt="2022-02-07T14:17:54.804" v="1241" actId="26606"/>
          <ac:spMkLst>
            <pc:docMk/>
            <pc:sldMk cId="606063550" sldId="283"/>
            <ac:spMk id="10" creationId="{100EDD19-6802-4EC3-95CE-CFFAB042CFD6}"/>
          </ac:spMkLst>
        </pc:spChg>
        <pc:spChg chg="add">
          <ac:chgData name="Benoît PARTHOENS" userId="9031a2a7-ac8f-49c7-95a7-c1fef42fac6e" providerId="ADAL" clId="{079B05F8-475A-414B-B731-5ED915B0FB92}" dt="2022-02-07T14:17:54.804" v="1241" actId="26606"/>
          <ac:spMkLst>
            <pc:docMk/>
            <pc:sldMk cId="606063550" sldId="283"/>
            <ac:spMk id="12" creationId="{DB17E863-922E-4C26-BD64-E8FD41D28661}"/>
          </ac:spMkLst>
        </pc:spChg>
        <pc:graphicFrameChg chg="del">
          <ac:chgData name="Benoît PARTHOENS" userId="9031a2a7-ac8f-49c7-95a7-c1fef42fac6e" providerId="ADAL" clId="{079B05F8-475A-414B-B731-5ED915B0FB92}" dt="2022-02-07T14:17:50.119" v="1240" actId="478"/>
          <ac:graphicFrameMkLst>
            <pc:docMk/>
            <pc:sldMk cId="606063550" sldId="283"/>
            <ac:graphicFrameMk id="4" creationId="{3D9C04D3-D59B-4CCA-A4B9-AA99DE18B8A4}"/>
          </ac:graphicFrameMkLst>
        </pc:graphicFrameChg>
        <pc:graphicFrameChg chg="add mod">
          <ac:chgData name="Benoît PARTHOENS" userId="9031a2a7-ac8f-49c7-95a7-c1fef42fac6e" providerId="ADAL" clId="{079B05F8-475A-414B-B731-5ED915B0FB92}" dt="2022-02-07T14:18:37.250" v="1247" actId="207"/>
          <ac:graphicFrameMkLst>
            <pc:docMk/>
            <pc:sldMk cId="606063550" sldId="283"/>
            <ac:graphicFrameMk id="8" creationId="{B7120606-959C-4E05-8008-56ED61981524}"/>
          </ac:graphicFrameMkLst>
        </pc:graphicFrameChg>
      </pc:sldChg>
      <pc:sldChg chg="addSp delSp modSp mod setBg">
        <pc:chgData name="Benoît PARTHOENS" userId="9031a2a7-ac8f-49c7-95a7-c1fef42fac6e" providerId="ADAL" clId="{079B05F8-475A-414B-B731-5ED915B0FB92}" dt="2022-02-07T14:19:26.351" v="1254" actId="1076"/>
        <pc:sldMkLst>
          <pc:docMk/>
          <pc:sldMk cId="3600102591" sldId="284"/>
        </pc:sldMkLst>
        <pc:spChg chg="mod">
          <ac:chgData name="Benoît PARTHOENS" userId="9031a2a7-ac8f-49c7-95a7-c1fef42fac6e" providerId="ADAL" clId="{079B05F8-475A-414B-B731-5ED915B0FB92}" dt="2022-02-07T14:19:01.562" v="1249" actId="26606"/>
          <ac:spMkLst>
            <pc:docMk/>
            <pc:sldMk cId="3600102591" sldId="284"/>
            <ac:spMk id="2" creationId="{9DC0F32E-E4FD-44C9-A2B0-9A9513DB3225}"/>
          </ac:spMkLst>
        </pc:spChg>
        <pc:spChg chg="mod">
          <ac:chgData name="Benoît PARTHOENS" userId="9031a2a7-ac8f-49c7-95a7-c1fef42fac6e" providerId="ADAL" clId="{079B05F8-475A-414B-B731-5ED915B0FB92}" dt="2022-02-07T14:19:16.326" v="1252" actId="1076"/>
          <ac:spMkLst>
            <pc:docMk/>
            <pc:sldMk cId="3600102591" sldId="284"/>
            <ac:spMk id="3" creationId="{D0D32804-CA2A-40ED-A848-08022F5D2339}"/>
          </ac:spMkLst>
        </pc:spChg>
        <pc:spChg chg="mod">
          <ac:chgData name="Benoît PARTHOENS" userId="9031a2a7-ac8f-49c7-95a7-c1fef42fac6e" providerId="ADAL" clId="{079B05F8-475A-414B-B731-5ED915B0FB92}" dt="2022-02-07T14:19:01.562" v="1249" actId="26606"/>
          <ac:spMkLst>
            <pc:docMk/>
            <pc:sldMk cId="3600102591" sldId="284"/>
            <ac:spMk id="6" creationId="{0FB318DB-4AB1-47AD-935E-7AE086DBDEBD}"/>
          </ac:spMkLst>
        </pc:spChg>
        <pc:spChg chg="add">
          <ac:chgData name="Benoît PARTHOENS" userId="9031a2a7-ac8f-49c7-95a7-c1fef42fac6e" providerId="ADAL" clId="{079B05F8-475A-414B-B731-5ED915B0FB92}" dt="2022-02-07T14:19:01.562" v="1249" actId="26606"/>
          <ac:spMkLst>
            <pc:docMk/>
            <pc:sldMk cId="3600102591" sldId="284"/>
            <ac:spMk id="11" creationId="{45D37F4E-DDB4-456B-97E0-9937730A039F}"/>
          </ac:spMkLst>
        </pc:spChg>
        <pc:spChg chg="add">
          <ac:chgData name="Benoît PARTHOENS" userId="9031a2a7-ac8f-49c7-95a7-c1fef42fac6e" providerId="ADAL" clId="{079B05F8-475A-414B-B731-5ED915B0FB92}" dt="2022-02-07T14:19:01.562" v="1249" actId="26606"/>
          <ac:spMkLst>
            <pc:docMk/>
            <pc:sldMk cId="3600102591" sldId="284"/>
            <ac:spMk id="13" creationId="{B2DD41CD-8F47-4F56-AD12-4E2FF7696987}"/>
          </ac:spMkLst>
        </pc:spChg>
        <pc:graphicFrameChg chg="del">
          <ac:chgData name="Benoît PARTHOENS" userId="9031a2a7-ac8f-49c7-95a7-c1fef42fac6e" providerId="ADAL" clId="{079B05F8-475A-414B-B731-5ED915B0FB92}" dt="2022-02-07T14:18:54.630" v="1248" actId="478"/>
          <ac:graphicFrameMkLst>
            <pc:docMk/>
            <pc:sldMk cId="3600102591" sldId="284"/>
            <ac:graphicFrameMk id="4" creationId="{3D9C04D3-D59B-4CCA-A4B9-AA99DE18B8A4}"/>
          </ac:graphicFrameMkLst>
        </pc:graphicFrameChg>
        <pc:graphicFrameChg chg="add mod">
          <ac:chgData name="Benoît PARTHOENS" userId="9031a2a7-ac8f-49c7-95a7-c1fef42fac6e" providerId="ADAL" clId="{079B05F8-475A-414B-B731-5ED915B0FB92}" dt="2022-02-07T14:19:22.302" v="1253"/>
          <ac:graphicFrameMkLst>
            <pc:docMk/>
            <pc:sldMk cId="3600102591" sldId="284"/>
            <ac:graphicFrameMk id="9" creationId="{6AB3DD06-13A5-42F3-ADE7-7251A56EC554}"/>
          </ac:graphicFrameMkLst>
        </pc:graphicFrameChg>
        <pc:picChg chg="mod">
          <ac:chgData name="Benoît PARTHOENS" userId="9031a2a7-ac8f-49c7-95a7-c1fef42fac6e" providerId="ADAL" clId="{079B05F8-475A-414B-B731-5ED915B0FB92}" dt="2022-02-07T14:19:26.351" v="1254" actId="1076"/>
          <ac:picMkLst>
            <pc:docMk/>
            <pc:sldMk cId="3600102591" sldId="284"/>
            <ac:picMk id="5" creationId="{BA0782C3-FB3E-4DA9-B66E-4BDD24558A45}"/>
          </ac:picMkLst>
        </pc:picChg>
      </pc:sldChg>
      <pc:sldChg chg="addSp modSp mod setBg">
        <pc:chgData name="Benoît PARTHOENS" userId="9031a2a7-ac8f-49c7-95a7-c1fef42fac6e" providerId="ADAL" clId="{079B05F8-475A-414B-B731-5ED915B0FB92}" dt="2022-02-07T14:20:26.326" v="1310" actId="20577"/>
        <pc:sldMkLst>
          <pc:docMk/>
          <pc:sldMk cId="381281433" sldId="293"/>
        </pc:sldMkLst>
        <pc:spChg chg="mod">
          <ac:chgData name="Benoît PARTHOENS" userId="9031a2a7-ac8f-49c7-95a7-c1fef42fac6e" providerId="ADAL" clId="{079B05F8-475A-414B-B731-5ED915B0FB92}" dt="2022-02-07T14:20:26.326" v="1310" actId="20577"/>
          <ac:spMkLst>
            <pc:docMk/>
            <pc:sldMk cId="381281433" sldId="293"/>
            <ac:spMk id="2" creationId="{9B01B7DF-C6E3-4475-BC2C-F36F561077A5}"/>
          </ac:spMkLst>
        </pc:spChg>
        <pc:spChg chg="mod">
          <ac:chgData name="Benoît PARTHOENS" userId="9031a2a7-ac8f-49c7-95a7-c1fef42fac6e" providerId="ADAL" clId="{079B05F8-475A-414B-B731-5ED915B0FB92}" dt="2022-02-07T14:19:58.839" v="1256" actId="255"/>
          <ac:spMkLst>
            <pc:docMk/>
            <pc:sldMk cId="381281433" sldId="293"/>
            <ac:spMk id="3" creationId="{4E21D318-ADDD-480F-BB37-2D838748B80D}"/>
          </ac:spMkLst>
        </pc:spChg>
        <pc:spChg chg="mod">
          <ac:chgData name="Benoît PARTHOENS" userId="9031a2a7-ac8f-49c7-95a7-c1fef42fac6e" providerId="ADAL" clId="{079B05F8-475A-414B-B731-5ED915B0FB92}" dt="2022-02-07T14:19:50.664" v="1255" actId="26606"/>
          <ac:spMkLst>
            <pc:docMk/>
            <pc:sldMk cId="381281433" sldId="293"/>
            <ac:spMk id="4" creationId="{82DCD49F-260B-45C4-A6A6-AD9C820F4252}"/>
          </ac:spMkLst>
        </pc:spChg>
        <pc:spChg chg="add">
          <ac:chgData name="Benoît PARTHOENS" userId="9031a2a7-ac8f-49c7-95a7-c1fef42fac6e" providerId="ADAL" clId="{079B05F8-475A-414B-B731-5ED915B0FB92}" dt="2022-02-07T14:19:50.664" v="1255" actId="26606"/>
          <ac:spMkLst>
            <pc:docMk/>
            <pc:sldMk cId="381281433" sldId="293"/>
            <ac:spMk id="9" creationId="{100EDD19-6802-4EC3-95CE-CFFAB042CFD6}"/>
          </ac:spMkLst>
        </pc:spChg>
        <pc:spChg chg="add">
          <ac:chgData name="Benoît PARTHOENS" userId="9031a2a7-ac8f-49c7-95a7-c1fef42fac6e" providerId="ADAL" clId="{079B05F8-475A-414B-B731-5ED915B0FB92}" dt="2022-02-07T14:19:50.664" v="1255" actId="26606"/>
          <ac:spMkLst>
            <pc:docMk/>
            <pc:sldMk cId="381281433" sldId="293"/>
            <ac:spMk id="11" creationId="{DB17E863-922E-4C26-BD64-E8FD41D28661}"/>
          </ac:spMkLst>
        </pc:spChg>
      </pc:sldChg>
      <pc:sldChg chg="addSp modSp mod setBg">
        <pc:chgData name="Benoît PARTHOENS" userId="9031a2a7-ac8f-49c7-95a7-c1fef42fac6e" providerId="ADAL" clId="{079B05F8-475A-414B-B731-5ED915B0FB92}" dt="2022-02-07T14:20:47.016" v="1312" actId="255"/>
        <pc:sldMkLst>
          <pc:docMk/>
          <pc:sldMk cId="1231608378" sldId="294"/>
        </pc:sldMkLst>
        <pc:spChg chg="mod">
          <ac:chgData name="Benoît PARTHOENS" userId="9031a2a7-ac8f-49c7-95a7-c1fef42fac6e" providerId="ADAL" clId="{079B05F8-475A-414B-B731-5ED915B0FB92}" dt="2022-02-07T14:20:38.280" v="1311" actId="26606"/>
          <ac:spMkLst>
            <pc:docMk/>
            <pc:sldMk cId="1231608378" sldId="294"/>
            <ac:spMk id="2" creationId="{3000AB0E-8106-4DFF-8E0C-3C36EB23B285}"/>
          </ac:spMkLst>
        </pc:spChg>
        <pc:spChg chg="mod">
          <ac:chgData name="Benoît PARTHOENS" userId="9031a2a7-ac8f-49c7-95a7-c1fef42fac6e" providerId="ADAL" clId="{079B05F8-475A-414B-B731-5ED915B0FB92}" dt="2022-02-07T14:20:47.016" v="1312" actId="255"/>
          <ac:spMkLst>
            <pc:docMk/>
            <pc:sldMk cId="1231608378" sldId="294"/>
            <ac:spMk id="3" creationId="{3BFE8311-575A-4BE3-A3BB-1F33B5EB6BCC}"/>
          </ac:spMkLst>
        </pc:spChg>
        <pc:spChg chg="mod">
          <ac:chgData name="Benoît PARTHOENS" userId="9031a2a7-ac8f-49c7-95a7-c1fef42fac6e" providerId="ADAL" clId="{079B05F8-475A-414B-B731-5ED915B0FB92}" dt="2022-02-07T14:20:38.280" v="1311" actId="26606"/>
          <ac:spMkLst>
            <pc:docMk/>
            <pc:sldMk cId="1231608378" sldId="294"/>
            <ac:spMk id="4" creationId="{87F641AC-6A26-454B-9258-2375766A584B}"/>
          </ac:spMkLst>
        </pc:spChg>
        <pc:spChg chg="add">
          <ac:chgData name="Benoît PARTHOENS" userId="9031a2a7-ac8f-49c7-95a7-c1fef42fac6e" providerId="ADAL" clId="{079B05F8-475A-414B-B731-5ED915B0FB92}" dt="2022-02-07T14:20:38.280" v="1311" actId="26606"/>
          <ac:spMkLst>
            <pc:docMk/>
            <pc:sldMk cId="1231608378" sldId="294"/>
            <ac:spMk id="9" creationId="{100EDD19-6802-4EC3-95CE-CFFAB042CFD6}"/>
          </ac:spMkLst>
        </pc:spChg>
        <pc:spChg chg="add">
          <ac:chgData name="Benoît PARTHOENS" userId="9031a2a7-ac8f-49c7-95a7-c1fef42fac6e" providerId="ADAL" clId="{079B05F8-475A-414B-B731-5ED915B0FB92}" dt="2022-02-07T14:20:38.280" v="1311" actId="26606"/>
          <ac:spMkLst>
            <pc:docMk/>
            <pc:sldMk cId="1231608378" sldId="294"/>
            <ac:spMk id="11" creationId="{DB17E863-922E-4C26-BD64-E8FD41D28661}"/>
          </ac:spMkLst>
        </pc:spChg>
      </pc:sldChg>
      <pc:sldChg chg="mod modShow modNotesTx">
        <pc:chgData name="Benoît PARTHOENS" userId="9031a2a7-ac8f-49c7-95a7-c1fef42fac6e" providerId="ADAL" clId="{079B05F8-475A-414B-B731-5ED915B0FB92}" dt="2022-02-16T10:00:17.291" v="1397" actId="729"/>
        <pc:sldMkLst>
          <pc:docMk/>
          <pc:sldMk cId="461309801" sldId="295"/>
        </pc:sldMkLst>
      </pc:sldChg>
      <pc:sldChg chg="addSp modSp mod setBg modNotesTx">
        <pc:chgData name="Benoît PARTHOENS" userId="9031a2a7-ac8f-49c7-95a7-c1fef42fac6e" providerId="ADAL" clId="{079B05F8-475A-414B-B731-5ED915B0FB92}" dt="2022-02-16T10:02:01.626" v="1398" actId="113"/>
        <pc:sldMkLst>
          <pc:docMk/>
          <pc:sldMk cId="1050489040" sldId="296"/>
        </pc:sldMkLst>
        <pc:spChg chg="mod">
          <ac:chgData name="Benoît PARTHOENS" userId="9031a2a7-ac8f-49c7-95a7-c1fef42fac6e" providerId="ADAL" clId="{079B05F8-475A-414B-B731-5ED915B0FB92}" dt="2022-02-07T14:21:14.431" v="1313" actId="26606"/>
          <ac:spMkLst>
            <pc:docMk/>
            <pc:sldMk cId="1050489040" sldId="296"/>
            <ac:spMk id="2" creationId="{EA391473-88DE-4FEB-ADD2-54F2E40F1389}"/>
          </ac:spMkLst>
        </pc:spChg>
        <pc:spChg chg="mod">
          <ac:chgData name="Benoît PARTHOENS" userId="9031a2a7-ac8f-49c7-95a7-c1fef42fac6e" providerId="ADAL" clId="{079B05F8-475A-414B-B731-5ED915B0FB92}" dt="2022-02-07T14:21:14.431" v="1313" actId="26606"/>
          <ac:spMkLst>
            <pc:docMk/>
            <pc:sldMk cId="1050489040" sldId="296"/>
            <ac:spMk id="3" creationId="{D0EEF071-2D9E-4600-94A0-7A555D0489D0}"/>
          </ac:spMkLst>
        </pc:spChg>
        <pc:spChg chg="add">
          <ac:chgData name="Benoît PARTHOENS" userId="9031a2a7-ac8f-49c7-95a7-c1fef42fac6e" providerId="ADAL" clId="{079B05F8-475A-414B-B731-5ED915B0FB92}" dt="2022-02-07T14:21:14.431" v="1313" actId="26606"/>
          <ac:spMkLst>
            <pc:docMk/>
            <pc:sldMk cId="1050489040" sldId="296"/>
            <ac:spMk id="10" creationId="{665DBBEF-238B-476B-96AB-8AAC3224ECEA}"/>
          </ac:spMkLst>
        </pc:spChg>
        <pc:spChg chg="add">
          <ac:chgData name="Benoît PARTHOENS" userId="9031a2a7-ac8f-49c7-95a7-c1fef42fac6e" providerId="ADAL" clId="{079B05F8-475A-414B-B731-5ED915B0FB92}" dt="2022-02-07T14:21:14.431" v="1313" actId="26606"/>
          <ac:spMkLst>
            <pc:docMk/>
            <pc:sldMk cId="1050489040" sldId="296"/>
            <ac:spMk id="12" creationId="{3FCFB1DE-0B7E-48CC-BA90-B2AB0889F9D6}"/>
          </ac:spMkLst>
        </pc:spChg>
        <pc:picChg chg="mod">
          <ac:chgData name="Benoît PARTHOENS" userId="9031a2a7-ac8f-49c7-95a7-c1fef42fac6e" providerId="ADAL" clId="{079B05F8-475A-414B-B731-5ED915B0FB92}" dt="2022-02-07T14:21:14.431" v="1313" actId="26606"/>
          <ac:picMkLst>
            <pc:docMk/>
            <pc:sldMk cId="1050489040" sldId="296"/>
            <ac:picMk id="5" creationId="{CD6553DB-9FEC-4C8A-BE52-40768CA6AC03}"/>
          </ac:picMkLst>
        </pc:picChg>
      </pc:sldChg>
      <pc:sldChg chg="addSp modSp mod setBg">
        <pc:chgData name="Benoît PARTHOENS" userId="9031a2a7-ac8f-49c7-95a7-c1fef42fac6e" providerId="ADAL" clId="{079B05F8-475A-414B-B731-5ED915B0FB92}" dt="2022-02-07T14:21:44.485" v="1317" actId="255"/>
        <pc:sldMkLst>
          <pc:docMk/>
          <pc:sldMk cId="1562848029" sldId="297"/>
        </pc:sldMkLst>
        <pc:spChg chg="mod">
          <ac:chgData name="Benoît PARTHOENS" userId="9031a2a7-ac8f-49c7-95a7-c1fef42fac6e" providerId="ADAL" clId="{079B05F8-475A-414B-B731-5ED915B0FB92}" dt="2022-02-07T14:21:29.761" v="1314" actId="26606"/>
          <ac:spMkLst>
            <pc:docMk/>
            <pc:sldMk cId="1562848029" sldId="297"/>
            <ac:spMk id="2" creationId="{1C597455-8638-48F6-A26B-FE6F78C5FFBB}"/>
          </ac:spMkLst>
        </pc:spChg>
        <pc:spChg chg="mod">
          <ac:chgData name="Benoît PARTHOENS" userId="9031a2a7-ac8f-49c7-95a7-c1fef42fac6e" providerId="ADAL" clId="{079B05F8-475A-414B-B731-5ED915B0FB92}" dt="2022-02-07T14:21:44.485" v="1317" actId="255"/>
          <ac:spMkLst>
            <pc:docMk/>
            <pc:sldMk cId="1562848029" sldId="297"/>
            <ac:spMk id="3" creationId="{BF0C589B-3E8D-4205-990E-38D0EEC7369D}"/>
          </ac:spMkLst>
        </pc:spChg>
        <pc:spChg chg="mod">
          <ac:chgData name="Benoît PARTHOENS" userId="9031a2a7-ac8f-49c7-95a7-c1fef42fac6e" providerId="ADAL" clId="{079B05F8-475A-414B-B731-5ED915B0FB92}" dt="2022-02-07T14:21:29.761" v="1314" actId="26606"/>
          <ac:spMkLst>
            <pc:docMk/>
            <pc:sldMk cId="1562848029" sldId="297"/>
            <ac:spMk id="4" creationId="{9ECE69D1-6F7F-401C-AC3E-6DCA6D2A28C5}"/>
          </ac:spMkLst>
        </pc:spChg>
        <pc:spChg chg="add">
          <ac:chgData name="Benoît PARTHOENS" userId="9031a2a7-ac8f-49c7-95a7-c1fef42fac6e" providerId="ADAL" clId="{079B05F8-475A-414B-B731-5ED915B0FB92}" dt="2022-02-07T14:21:29.761" v="1314" actId="26606"/>
          <ac:spMkLst>
            <pc:docMk/>
            <pc:sldMk cId="1562848029" sldId="297"/>
            <ac:spMk id="9" creationId="{100EDD19-6802-4EC3-95CE-CFFAB042CFD6}"/>
          </ac:spMkLst>
        </pc:spChg>
        <pc:spChg chg="add">
          <ac:chgData name="Benoît PARTHOENS" userId="9031a2a7-ac8f-49c7-95a7-c1fef42fac6e" providerId="ADAL" clId="{079B05F8-475A-414B-B731-5ED915B0FB92}" dt="2022-02-07T14:21:29.761" v="1314" actId="26606"/>
          <ac:spMkLst>
            <pc:docMk/>
            <pc:sldMk cId="1562848029" sldId="297"/>
            <ac:spMk id="11" creationId="{DB17E863-922E-4C26-BD64-E8FD41D28661}"/>
          </ac:spMkLst>
        </pc:spChg>
      </pc:sldChg>
      <pc:sldChg chg="addSp delSp modSp mod setBg delAnim modAnim">
        <pc:chgData name="Benoît PARTHOENS" userId="9031a2a7-ac8f-49c7-95a7-c1fef42fac6e" providerId="ADAL" clId="{079B05F8-475A-414B-B731-5ED915B0FB92}" dt="2022-02-07T13:47:14.751" v="1115" actId="20577"/>
        <pc:sldMkLst>
          <pc:docMk/>
          <pc:sldMk cId="1223183664" sldId="298"/>
        </pc:sldMkLst>
        <pc:spChg chg="mod">
          <ac:chgData name="Benoît PARTHOENS" userId="9031a2a7-ac8f-49c7-95a7-c1fef42fac6e" providerId="ADAL" clId="{079B05F8-475A-414B-B731-5ED915B0FB92}" dt="2022-02-07T13:47:14.751" v="1115" actId="20577"/>
          <ac:spMkLst>
            <pc:docMk/>
            <pc:sldMk cId="1223183664" sldId="298"/>
            <ac:spMk id="2" creationId="{2B37C872-3C81-4F3A-AF56-F84D5D492A27}"/>
          </ac:spMkLst>
        </pc:spChg>
        <pc:spChg chg="mod">
          <ac:chgData name="Benoît PARTHOENS" userId="9031a2a7-ac8f-49c7-95a7-c1fef42fac6e" providerId="ADAL" clId="{079B05F8-475A-414B-B731-5ED915B0FB92}" dt="2022-02-07T13:46:45.878" v="1095" actId="26606"/>
          <ac:spMkLst>
            <pc:docMk/>
            <pc:sldMk cId="1223183664" sldId="298"/>
            <ac:spMk id="3" creationId="{56F2E6E0-83B7-48DD-B343-4667DB563A44}"/>
          </ac:spMkLst>
        </pc:spChg>
        <pc:spChg chg="del">
          <ac:chgData name="Benoît PARTHOENS" userId="9031a2a7-ac8f-49c7-95a7-c1fef42fac6e" providerId="ADAL" clId="{079B05F8-475A-414B-B731-5ED915B0FB92}" dt="2022-02-07T13:45:51.099" v="1093" actId="21"/>
          <ac:spMkLst>
            <pc:docMk/>
            <pc:sldMk cId="1223183664" sldId="298"/>
            <ac:spMk id="4" creationId="{83E8E93A-0E06-4D2E-B307-9C66A9867F09}"/>
          </ac:spMkLst>
        </pc:spChg>
        <pc:spChg chg="del">
          <ac:chgData name="Benoît PARTHOENS" userId="9031a2a7-ac8f-49c7-95a7-c1fef42fac6e" providerId="ADAL" clId="{079B05F8-475A-414B-B731-5ED915B0FB92}" dt="2022-02-07T13:45:51.099" v="1093" actId="21"/>
          <ac:spMkLst>
            <pc:docMk/>
            <pc:sldMk cId="1223183664" sldId="298"/>
            <ac:spMk id="5" creationId="{33FE9D0B-3398-42D0-B0B3-EB93CC9AAD5E}"/>
          </ac:spMkLst>
        </pc:spChg>
        <pc:spChg chg="mod">
          <ac:chgData name="Benoît PARTHOENS" userId="9031a2a7-ac8f-49c7-95a7-c1fef42fac6e" providerId="ADAL" clId="{079B05F8-475A-414B-B731-5ED915B0FB92}" dt="2022-02-07T13:46:06.081" v="1094" actId="26606"/>
          <ac:spMkLst>
            <pc:docMk/>
            <pc:sldMk cId="1223183664" sldId="298"/>
            <ac:spMk id="6" creationId="{571BECC3-D9EC-459A-B0C5-F2536A82D49F}"/>
          </ac:spMkLst>
        </pc:spChg>
        <pc:spChg chg="add del">
          <ac:chgData name="Benoît PARTHOENS" userId="9031a2a7-ac8f-49c7-95a7-c1fef42fac6e" providerId="ADAL" clId="{079B05F8-475A-414B-B731-5ED915B0FB92}" dt="2022-02-07T13:46:45.878" v="1095" actId="26606"/>
          <ac:spMkLst>
            <pc:docMk/>
            <pc:sldMk cId="1223183664" sldId="298"/>
            <ac:spMk id="11" creationId="{777A147A-9ED8-46B4-8660-1B3C2AA880B5}"/>
          </ac:spMkLst>
        </pc:spChg>
        <pc:spChg chg="add mod">
          <ac:chgData name="Benoît PARTHOENS" userId="9031a2a7-ac8f-49c7-95a7-c1fef42fac6e" providerId="ADAL" clId="{079B05F8-475A-414B-B731-5ED915B0FB92}" dt="2022-02-07T13:46:57.159" v="1097" actId="1076"/>
          <ac:spMkLst>
            <pc:docMk/>
            <pc:sldMk cId="1223183664" sldId="298"/>
            <ac:spMk id="12" creationId="{7667CB95-6B8E-4267-B5EF-65B9C40D74B2}"/>
          </ac:spMkLst>
        </pc:spChg>
        <pc:spChg chg="add del">
          <ac:chgData name="Benoît PARTHOENS" userId="9031a2a7-ac8f-49c7-95a7-c1fef42fac6e" providerId="ADAL" clId="{079B05F8-475A-414B-B731-5ED915B0FB92}" dt="2022-02-07T13:46:45.878" v="1095" actId="26606"/>
          <ac:spMkLst>
            <pc:docMk/>
            <pc:sldMk cId="1223183664" sldId="298"/>
            <ac:spMk id="13" creationId="{5D6C15A0-C087-4593-8414-2B4EC1CDC3DE}"/>
          </ac:spMkLst>
        </pc:spChg>
        <pc:spChg chg="add mod">
          <ac:chgData name="Benoît PARTHOENS" userId="9031a2a7-ac8f-49c7-95a7-c1fef42fac6e" providerId="ADAL" clId="{079B05F8-475A-414B-B731-5ED915B0FB92}" dt="2022-02-07T13:46:57.159" v="1097" actId="1076"/>
          <ac:spMkLst>
            <pc:docMk/>
            <pc:sldMk cId="1223183664" sldId="298"/>
            <ac:spMk id="14" creationId="{0A95E1A8-20E0-475D-AA13-E6B7D5B14CB4}"/>
          </ac:spMkLst>
        </pc:spChg>
        <pc:spChg chg="add">
          <ac:chgData name="Benoît PARTHOENS" userId="9031a2a7-ac8f-49c7-95a7-c1fef42fac6e" providerId="ADAL" clId="{079B05F8-475A-414B-B731-5ED915B0FB92}" dt="2022-02-07T13:46:45.878" v="1095" actId="26606"/>
          <ac:spMkLst>
            <pc:docMk/>
            <pc:sldMk cId="1223183664" sldId="298"/>
            <ac:spMk id="18" creationId="{100EDD19-6802-4EC3-95CE-CFFAB042CFD6}"/>
          </ac:spMkLst>
        </pc:spChg>
        <pc:spChg chg="add">
          <ac:chgData name="Benoît PARTHOENS" userId="9031a2a7-ac8f-49c7-95a7-c1fef42fac6e" providerId="ADAL" clId="{079B05F8-475A-414B-B731-5ED915B0FB92}" dt="2022-02-07T13:46:45.878" v="1095" actId="26606"/>
          <ac:spMkLst>
            <pc:docMk/>
            <pc:sldMk cId="1223183664" sldId="298"/>
            <ac:spMk id="20" creationId="{DB17E863-922E-4C26-BD64-E8FD41D28661}"/>
          </ac:spMkLst>
        </pc:spChg>
      </pc:sldChg>
      <pc:sldChg chg="del">
        <pc:chgData name="Benoît PARTHOENS" userId="9031a2a7-ac8f-49c7-95a7-c1fef42fac6e" providerId="ADAL" clId="{079B05F8-475A-414B-B731-5ED915B0FB92}" dt="2022-02-07T13:45:00.052" v="1092" actId="47"/>
        <pc:sldMkLst>
          <pc:docMk/>
          <pc:sldMk cId="265596539" sldId="300"/>
        </pc:sldMkLst>
      </pc:sldChg>
      <pc:sldChg chg="mod modShow">
        <pc:chgData name="Benoît PARTHOENS" userId="9031a2a7-ac8f-49c7-95a7-c1fef42fac6e" providerId="ADAL" clId="{079B05F8-475A-414B-B731-5ED915B0FB92}" dt="2022-02-16T09:53:48.372" v="1393" actId="729"/>
        <pc:sldMkLst>
          <pc:docMk/>
          <pc:sldMk cId="2506686116" sldId="304"/>
        </pc:sldMkLst>
      </pc:sldChg>
      <pc:sldChg chg="add del">
        <pc:chgData name="Benoît PARTHOENS" userId="9031a2a7-ac8f-49c7-95a7-c1fef42fac6e" providerId="ADAL" clId="{079B05F8-475A-414B-B731-5ED915B0FB92}" dt="2022-02-16T09:15:27.581" v="1363" actId="47"/>
        <pc:sldMkLst>
          <pc:docMk/>
          <pc:sldMk cId="1384653376" sldId="306"/>
        </pc:sldMkLst>
      </pc:sldChg>
      <pc:sldChg chg="add del">
        <pc:chgData name="Benoît PARTHOENS" userId="9031a2a7-ac8f-49c7-95a7-c1fef42fac6e" providerId="ADAL" clId="{079B05F8-475A-414B-B731-5ED915B0FB92}" dt="2022-02-16T09:15:26.607" v="1362" actId="47"/>
        <pc:sldMkLst>
          <pc:docMk/>
          <pc:sldMk cId="237037066" sldId="307"/>
        </pc:sldMkLst>
      </pc:sldChg>
      <pc:sldChg chg="mod modShow">
        <pc:chgData name="Benoît PARTHOENS" userId="9031a2a7-ac8f-49c7-95a7-c1fef42fac6e" providerId="ADAL" clId="{079B05F8-475A-414B-B731-5ED915B0FB92}" dt="2022-02-16T09:54:47.867" v="1394" actId="729"/>
        <pc:sldMkLst>
          <pc:docMk/>
          <pc:sldMk cId="2476459609" sldId="309"/>
        </pc:sldMkLst>
      </pc:sldChg>
      <pc:sldChg chg="addSp modSp mod setBg">
        <pc:chgData name="Benoît PARTHOENS" userId="9031a2a7-ac8f-49c7-95a7-c1fef42fac6e" providerId="ADAL" clId="{079B05F8-475A-414B-B731-5ED915B0FB92}" dt="2022-02-07T13:26:36.463" v="444" actId="20577"/>
        <pc:sldMkLst>
          <pc:docMk/>
          <pc:sldMk cId="2073781565" sldId="312"/>
        </pc:sldMkLst>
        <pc:spChg chg="mod">
          <ac:chgData name="Benoît PARTHOENS" userId="9031a2a7-ac8f-49c7-95a7-c1fef42fac6e" providerId="ADAL" clId="{079B05F8-475A-414B-B731-5ED915B0FB92}" dt="2022-02-07T13:26:36.463" v="444" actId="20577"/>
          <ac:spMkLst>
            <pc:docMk/>
            <pc:sldMk cId="2073781565" sldId="312"/>
            <ac:spMk id="2" creationId="{BA9A1B9F-A3D0-4955-83FF-8D1374FF8E9D}"/>
          </ac:spMkLst>
        </pc:spChg>
        <pc:spChg chg="mod ord">
          <ac:chgData name="Benoît PARTHOENS" userId="9031a2a7-ac8f-49c7-95a7-c1fef42fac6e" providerId="ADAL" clId="{079B05F8-475A-414B-B731-5ED915B0FB92}" dt="2022-02-07T13:26:29.781" v="436" actId="255"/>
          <ac:spMkLst>
            <pc:docMk/>
            <pc:sldMk cId="2073781565" sldId="312"/>
            <ac:spMk id="3" creationId="{31856386-EF01-4DB0-A30B-3C7B1B8474E8}"/>
          </ac:spMkLst>
        </pc:spChg>
        <pc:spChg chg="add">
          <ac:chgData name="Benoît PARTHOENS" userId="9031a2a7-ac8f-49c7-95a7-c1fef42fac6e" providerId="ADAL" clId="{079B05F8-475A-414B-B731-5ED915B0FB92}" dt="2022-02-07T13:26:08.096" v="426" actId="26606"/>
          <ac:spMkLst>
            <pc:docMk/>
            <pc:sldMk cId="2073781565" sldId="312"/>
            <ac:spMk id="73" creationId="{5AC1364A-3E3D-4F0D-8776-78AF3A270DD6}"/>
          </ac:spMkLst>
        </pc:spChg>
        <pc:spChg chg="add">
          <ac:chgData name="Benoît PARTHOENS" userId="9031a2a7-ac8f-49c7-95a7-c1fef42fac6e" providerId="ADAL" clId="{079B05F8-475A-414B-B731-5ED915B0FB92}" dt="2022-02-07T13:26:08.096" v="426" actId="26606"/>
          <ac:spMkLst>
            <pc:docMk/>
            <pc:sldMk cId="2073781565" sldId="312"/>
            <ac:spMk id="75" creationId="{3FCFB1DE-0B7E-48CC-BA90-B2AB0889F9D6}"/>
          </ac:spMkLst>
        </pc:spChg>
        <pc:picChg chg="mod">
          <ac:chgData name="Benoît PARTHOENS" userId="9031a2a7-ac8f-49c7-95a7-c1fef42fac6e" providerId="ADAL" clId="{079B05F8-475A-414B-B731-5ED915B0FB92}" dt="2022-02-07T13:26:08.096" v="426" actId="26606"/>
          <ac:picMkLst>
            <pc:docMk/>
            <pc:sldMk cId="2073781565" sldId="312"/>
            <ac:picMk id="4098" creationId="{5B52D49F-57B7-4837-A84B-A8381FD6B44B}"/>
          </ac:picMkLst>
        </pc:picChg>
        <pc:picChg chg="mod">
          <ac:chgData name="Benoît PARTHOENS" userId="9031a2a7-ac8f-49c7-95a7-c1fef42fac6e" providerId="ADAL" clId="{079B05F8-475A-414B-B731-5ED915B0FB92}" dt="2022-02-07T13:26:08.096" v="426" actId="26606"/>
          <ac:picMkLst>
            <pc:docMk/>
            <pc:sldMk cId="2073781565" sldId="312"/>
            <ac:picMk id="4100" creationId="{CD2AE4EC-E3D9-404B-B784-2A3633BD256C}"/>
          </ac:picMkLst>
        </pc:picChg>
      </pc:sldChg>
      <pc:sldChg chg="addSp modSp mod setBg">
        <pc:chgData name="Benoît PARTHOENS" userId="9031a2a7-ac8f-49c7-95a7-c1fef42fac6e" providerId="ADAL" clId="{079B05F8-475A-414B-B731-5ED915B0FB92}" dt="2022-02-07T13:27:21.835" v="448" actId="255"/>
        <pc:sldMkLst>
          <pc:docMk/>
          <pc:sldMk cId="964557317" sldId="313"/>
        </pc:sldMkLst>
        <pc:spChg chg="mod">
          <ac:chgData name="Benoît PARTHOENS" userId="9031a2a7-ac8f-49c7-95a7-c1fef42fac6e" providerId="ADAL" clId="{079B05F8-475A-414B-B731-5ED915B0FB92}" dt="2022-02-07T13:27:14.617" v="447" actId="26606"/>
          <ac:spMkLst>
            <pc:docMk/>
            <pc:sldMk cId="964557317" sldId="313"/>
            <ac:spMk id="2" creationId="{B44C0AF6-5204-4314-8655-1933D3B630D2}"/>
          </ac:spMkLst>
        </pc:spChg>
        <pc:spChg chg="mod">
          <ac:chgData name="Benoît PARTHOENS" userId="9031a2a7-ac8f-49c7-95a7-c1fef42fac6e" providerId="ADAL" clId="{079B05F8-475A-414B-B731-5ED915B0FB92}" dt="2022-02-07T13:27:21.835" v="448" actId="255"/>
          <ac:spMkLst>
            <pc:docMk/>
            <pc:sldMk cId="964557317" sldId="313"/>
            <ac:spMk id="3" creationId="{8C98CAB9-989E-4D6E-B9C2-596875EA0407}"/>
          </ac:spMkLst>
        </pc:spChg>
        <pc:spChg chg="add">
          <ac:chgData name="Benoît PARTHOENS" userId="9031a2a7-ac8f-49c7-95a7-c1fef42fac6e" providerId="ADAL" clId="{079B05F8-475A-414B-B731-5ED915B0FB92}" dt="2022-02-07T13:27:14.617" v="447" actId="26606"/>
          <ac:spMkLst>
            <pc:docMk/>
            <pc:sldMk cId="964557317" sldId="313"/>
            <ac:spMk id="8" creationId="{100EDD19-6802-4EC3-95CE-CFFAB042CFD6}"/>
          </ac:spMkLst>
        </pc:spChg>
        <pc:spChg chg="add">
          <ac:chgData name="Benoît PARTHOENS" userId="9031a2a7-ac8f-49c7-95a7-c1fef42fac6e" providerId="ADAL" clId="{079B05F8-475A-414B-B731-5ED915B0FB92}" dt="2022-02-07T13:27:14.617" v="447" actId="26606"/>
          <ac:spMkLst>
            <pc:docMk/>
            <pc:sldMk cId="964557317" sldId="313"/>
            <ac:spMk id="10" creationId="{DB17E863-922E-4C26-BD64-E8FD41D28661}"/>
          </ac:spMkLst>
        </pc:spChg>
      </pc:sldChg>
      <pc:sldChg chg="addSp modSp mod setBg">
        <pc:chgData name="Benoît PARTHOENS" userId="9031a2a7-ac8f-49c7-95a7-c1fef42fac6e" providerId="ADAL" clId="{079B05F8-475A-414B-B731-5ED915B0FB92}" dt="2022-02-07T13:27:44.591" v="451" actId="14100"/>
        <pc:sldMkLst>
          <pc:docMk/>
          <pc:sldMk cId="1184426491" sldId="314"/>
        </pc:sldMkLst>
        <pc:spChg chg="mod">
          <ac:chgData name="Benoît PARTHOENS" userId="9031a2a7-ac8f-49c7-95a7-c1fef42fac6e" providerId="ADAL" clId="{079B05F8-475A-414B-B731-5ED915B0FB92}" dt="2022-02-07T13:27:28.791" v="449" actId="26606"/>
          <ac:spMkLst>
            <pc:docMk/>
            <pc:sldMk cId="1184426491" sldId="314"/>
            <ac:spMk id="2" creationId="{D2E86519-3CA8-4D77-9A45-849EC75698B4}"/>
          </ac:spMkLst>
        </pc:spChg>
        <pc:spChg chg="mod">
          <ac:chgData name="Benoît PARTHOENS" userId="9031a2a7-ac8f-49c7-95a7-c1fef42fac6e" providerId="ADAL" clId="{079B05F8-475A-414B-B731-5ED915B0FB92}" dt="2022-02-07T13:27:44.591" v="451" actId="14100"/>
          <ac:spMkLst>
            <pc:docMk/>
            <pc:sldMk cId="1184426491" sldId="314"/>
            <ac:spMk id="3" creationId="{DE711363-2B82-42C5-8B94-D085741DF6D9}"/>
          </ac:spMkLst>
        </pc:spChg>
        <pc:spChg chg="add">
          <ac:chgData name="Benoît PARTHOENS" userId="9031a2a7-ac8f-49c7-95a7-c1fef42fac6e" providerId="ADAL" clId="{079B05F8-475A-414B-B731-5ED915B0FB92}" dt="2022-02-07T13:27:28.791" v="449" actId="26606"/>
          <ac:spMkLst>
            <pc:docMk/>
            <pc:sldMk cId="1184426491" sldId="314"/>
            <ac:spMk id="14" creationId="{53B475F8-50AE-46A0-9943-B2B63183D50C}"/>
          </ac:spMkLst>
        </pc:spChg>
        <pc:spChg chg="add">
          <ac:chgData name="Benoît PARTHOENS" userId="9031a2a7-ac8f-49c7-95a7-c1fef42fac6e" providerId="ADAL" clId="{079B05F8-475A-414B-B731-5ED915B0FB92}" dt="2022-02-07T13:27:28.791" v="449" actId="26606"/>
          <ac:spMkLst>
            <pc:docMk/>
            <pc:sldMk cId="1184426491" sldId="314"/>
            <ac:spMk id="16" creationId="{75F6FDB4-2351-48C2-A863-2364A02343C0}"/>
          </ac:spMkLst>
        </pc:spChg>
        <pc:picChg chg="mod ord">
          <ac:chgData name="Benoît PARTHOENS" userId="9031a2a7-ac8f-49c7-95a7-c1fef42fac6e" providerId="ADAL" clId="{079B05F8-475A-414B-B731-5ED915B0FB92}" dt="2022-02-07T13:27:28.791" v="449" actId="26606"/>
          <ac:picMkLst>
            <pc:docMk/>
            <pc:sldMk cId="1184426491" sldId="314"/>
            <ac:picMk id="5" creationId="{CFEE6551-9FFB-4A45-BE9C-32AFDA5FB0F9}"/>
          </ac:picMkLst>
        </pc:picChg>
        <pc:picChg chg="mod">
          <ac:chgData name="Benoît PARTHOENS" userId="9031a2a7-ac8f-49c7-95a7-c1fef42fac6e" providerId="ADAL" clId="{079B05F8-475A-414B-B731-5ED915B0FB92}" dt="2022-02-07T13:27:28.791" v="449" actId="26606"/>
          <ac:picMkLst>
            <pc:docMk/>
            <pc:sldMk cId="1184426491" sldId="314"/>
            <ac:picMk id="7" creationId="{EB25D760-B29C-4F27-B4CB-CDA2ECCDBD80}"/>
          </ac:picMkLst>
        </pc:picChg>
        <pc:picChg chg="mod ord">
          <ac:chgData name="Benoît PARTHOENS" userId="9031a2a7-ac8f-49c7-95a7-c1fef42fac6e" providerId="ADAL" clId="{079B05F8-475A-414B-B731-5ED915B0FB92}" dt="2022-02-07T13:27:28.791" v="449" actId="26606"/>
          <ac:picMkLst>
            <pc:docMk/>
            <pc:sldMk cId="1184426491" sldId="314"/>
            <ac:picMk id="9" creationId="{BEFC561C-10C3-4E8B-BB22-7F2928E5749E}"/>
          </ac:picMkLst>
        </pc:picChg>
      </pc:sldChg>
      <pc:sldChg chg="addSp delSp modSp mod setBg">
        <pc:chgData name="Benoît PARTHOENS" userId="9031a2a7-ac8f-49c7-95a7-c1fef42fac6e" providerId="ADAL" clId="{079B05F8-475A-414B-B731-5ED915B0FB92}" dt="2022-02-07T13:28:15.463" v="456" actId="14100"/>
        <pc:sldMkLst>
          <pc:docMk/>
          <pc:sldMk cId="3285820176" sldId="315"/>
        </pc:sldMkLst>
        <pc:spChg chg="mod">
          <ac:chgData name="Benoît PARTHOENS" userId="9031a2a7-ac8f-49c7-95a7-c1fef42fac6e" providerId="ADAL" clId="{079B05F8-475A-414B-B731-5ED915B0FB92}" dt="2022-02-07T13:28:02.694" v="453" actId="26606"/>
          <ac:spMkLst>
            <pc:docMk/>
            <pc:sldMk cId="3285820176" sldId="315"/>
            <ac:spMk id="2" creationId="{E33811FD-983B-460E-BE32-457B6029766F}"/>
          </ac:spMkLst>
        </pc:spChg>
        <pc:spChg chg="add">
          <ac:chgData name="Benoît PARTHOENS" userId="9031a2a7-ac8f-49c7-95a7-c1fef42fac6e" providerId="ADAL" clId="{079B05F8-475A-414B-B731-5ED915B0FB92}" dt="2022-02-07T13:28:02.694" v="453" actId="26606"/>
          <ac:spMkLst>
            <pc:docMk/>
            <pc:sldMk cId="3285820176" sldId="315"/>
            <ac:spMk id="8" creationId="{670CEDEF-4F34-412E-84EE-329C1E936AF5}"/>
          </ac:spMkLst>
        </pc:spChg>
        <pc:spChg chg="add">
          <ac:chgData name="Benoît PARTHOENS" userId="9031a2a7-ac8f-49c7-95a7-c1fef42fac6e" providerId="ADAL" clId="{079B05F8-475A-414B-B731-5ED915B0FB92}" dt="2022-02-07T13:28:02.694" v="453" actId="26606"/>
          <ac:spMkLst>
            <pc:docMk/>
            <pc:sldMk cId="3285820176" sldId="315"/>
            <ac:spMk id="10" creationId="{BCED4D40-4B67-4331-AC48-79B82B4A47D8}"/>
          </ac:spMkLst>
        </pc:spChg>
        <pc:spChg chg="del">
          <ac:chgData name="Benoît PARTHOENS" userId="9031a2a7-ac8f-49c7-95a7-c1fef42fac6e" providerId="ADAL" clId="{079B05F8-475A-414B-B731-5ED915B0FB92}" dt="2022-02-07T13:27:55.642" v="452" actId="21"/>
          <ac:spMkLst>
            <pc:docMk/>
            <pc:sldMk cId="3285820176" sldId="315"/>
            <ac:spMk id="12" creationId="{C4879ED0-C3D9-4CB9-8403-26382045C083}"/>
          </ac:spMkLst>
        </pc:spChg>
        <pc:spChg chg="del">
          <ac:chgData name="Benoît PARTHOENS" userId="9031a2a7-ac8f-49c7-95a7-c1fef42fac6e" providerId="ADAL" clId="{079B05F8-475A-414B-B731-5ED915B0FB92}" dt="2022-02-07T13:27:55.642" v="452" actId="21"/>
          <ac:spMkLst>
            <pc:docMk/>
            <pc:sldMk cId="3285820176" sldId="315"/>
            <ac:spMk id="13" creationId="{EFA60470-F839-4E2F-8542-F00265213BB4}"/>
          </ac:spMkLst>
        </pc:spChg>
        <pc:spChg chg="add mod">
          <ac:chgData name="Benoît PARTHOENS" userId="9031a2a7-ac8f-49c7-95a7-c1fef42fac6e" providerId="ADAL" clId="{079B05F8-475A-414B-B731-5ED915B0FB92}" dt="2022-02-07T13:28:06.885" v="454"/>
          <ac:spMkLst>
            <pc:docMk/>
            <pc:sldMk cId="3285820176" sldId="315"/>
            <ac:spMk id="16" creationId="{CFFCD3F7-2BF0-4941-9FE9-69CDB8FCCB3C}"/>
          </ac:spMkLst>
        </pc:spChg>
        <pc:spChg chg="add mod">
          <ac:chgData name="Benoît PARTHOENS" userId="9031a2a7-ac8f-49c7-95a7-c1fef42fac6e" providerId="ADAL" clId="{079B05F8-475A-414B-B731-5ED915B0FB92}" dt="2022-02-07T13:28:06.885" v="454"/>
          <ac:spMkLst>
            <pc:docMk/>
            <pc:sldMk cId="3285820176" sldId="315"/>
            <ac:spMk id="17" creationId="{DDA3C21C-5DC2-47E8-8D9F-976C027C40FD}"/>
          </ac:spMkLst>
        </pc:spChg>
        <pc:picChg chg="del">
          <ac:chgData name="Benoît PARTHOENS" userId="9031a2a7-ac8f-49c7-95a7-c1fef42fac6e" providerId="ADAL" clId="{079B05F8-475A-414B-B731-5ED915B0FB92}" dt="2022-02-07T13:27:55.642" v="452" actId="21"/>
          <ac:picMkLst>
            <pc:docMk/>
            <pc:sldMk cId="3285820176" sldId="315"/>
            <ac:picMk id="4" creationId="{60F548D1-5750-4F5D-BA9F-2DB3898AB2CA}"/>
          </ac:picMkLst>
        </pc:picChg>
        <pc:picChg chg="mod">
          <ac:chgData name="Benoît PARTHOENS" userId="9031a2a7-ac8f-49c7-95a7-c1fef42fac6e" providerId="ADAL" clId="{079B05F8-475A-414B-B731-5ED915B0FB92}" dt="2022-02-07T13:28:15.463" v="456" actId="14100"/>
          <ac:picMkLst>
            <pc:docMk/>
            <pc:sldMk cId="3285820176" sldId="315"/>
            <ac:picMk id="5" creationId="{C2856DDB-7EEF-4604-AA1C-B0CFC19A3307}"/>
          </ac:picMkLst>
        </pc:picChg>
        <pc:picChg chg="del">
          <ac:chgData name="Benoît PARTHOENS" userId="9031a2a7-ac8f-49c7-95a7-c1fef42fac6e" providerId="ADAL" clId="{079B05F8-475A-414B-B731-5ED915B0FB92}" dt="2022-02-07T13:27:55.642" v="452" actId="21"/>
          <ac:picMkLst>
            <pc:docMk/>
            <pc:sldMk cId="3285820176" sldId="315"/>
            <ac:picMk id="7" creationId="{BEBC4FBA-2F20-4673-8DA8-CDC33CED89FB}"/>
          </ac:picMkLst>
        </pc:picChg>
        <pc:picChg chg="add mod">
          <ac:chgData name="Benoît PARTHOENS" userId="9031a2a7-ac8f-49c7-95a7-c1fef42fac6e" providerId="ADAL" clId="{079B05F8-475A-414B-B731-5ED915B0FB92}" dt="2022-02-07T13:28:06.885" v="454"/>
          <ac:picMkLst>
            <pc:docMk/>
            <pc:sldMk cId="3285820176" sldId="315"/>
            <ac:picMk id="11" creationId="{49C47608-3B69-4F9D-912A-8F81590BE07D}"/>
          </ac:picMkLst>
        </pc:picChg>
        <pc:picChg chg="add mod">
          <ac:chgData name="Benoît PARTHOENS" userId="9031a2a7-ac8f-49c7-95a7-c1fef42fac6e" providerId="ADAL" clId="{079B05F8-475A-414B-B731-5ED915B0FB92}" dt="2022-02-07T13:28:06.885" v="454"/>
          <ac:picMkLst>
            <pc:docMk/>
            <pc:sldMk cId="3285820176" sldId="315"/>
            <ac:picMk id="14" creationId="{19325236-E913-4200-9ED4-6F6142A8AB3C}"/>
          </ac:picMkLst>
        </pc:picChg>
        <pc:cxnChg chg="del mod">
          <ac:chgData name="Benoît PARTHOENS" userId="9031a2a7-ac8f-49c7-95a7-c1fef42fac6e" providerId="ADAL" clId="{079B05F8-475A-414B-B731-5ED915B0FB92}" dt="2022-02-07T13:27:55.642" v="452" actId="21"/>
          <ac:cxnSpMkLst>
            <pc:docMk/>
            <pc:sldMk cId="3285820176" sldId="315"/>
            <ac:cxnSpMk id="9" creationId="{40199D1D-66D6-422E-92FC-2B2EDE9CC693}"/>
          </ac:cxnSpMkLst>
        </pc:cxnChg>
        <pc:cxnChg chg="add mod">
          <ac:chgData name="Benoît PARTHOENS" userId="9031a2a7-ac8f-49c7-95a7-c1fef42fac6e" providerId="ADAL" clId="{079B05F8-475A-414B-B731-5ED915B0FB92}" dt="2022-02-07T13:28:06.885" v="454"/>
          <ac:cxnSpMkLst>
            <pc:docMk/>
            <pc:sldMk cId="3285820176" sldId="315"/>
            <ac:cxnSpMk id="15" creationId="{D856EE87-4B8C-4ED5-9A57-E36C66FA5282}"/>
          </ac:cxnSpMkLst>
        </pc:cxnChg>
      </pc:sldChg>
      <pc:sldChg chg="addSp modSp mod setBg modAnim">
        <pc:chgData name="Benoît PARTHOENS" userId="9031a2a7-ac8f-49c7-95a7-c1fef42fac6e" providerId="ADAL" clId="{079B05F8-475A-414B-B731-5ED915B0FB92}" dt="2022-02-07T13:30:59.320" v="493" actId="255"/>
        <pc:sldMkLst>
          <pc:docMk/>
          <pc:sldMk cId="2246431455" sldId="317"/>
        </pc:sldMkLst>
        <pc:spChg chg="mod">
          <ac:chgData name="Benoît PARTHOENS" userId="9031a2a7-ac8f-49c7-95a7-c1fef42fac6e" providerId="ADAL" clId="{079B05F8-475A-414B-B731-5ED915B0FB92}" dt="2022-02-07T13:29:36.065" v="457" actId="26606"/>
          <ac:spMkLst>
            <pc:docMk/>
            <pc:sldMk cId="2246431455" sldId="317"/>
            <ac:spMk id="2" creationId="{21AF4571-C595-453C-9619-CE2BD7404E79}"/>
          </ac:spMkLst>
        </pc:spChg>
        <pc:spChg chg="mod">
          <ac:chgData name="Benoît PARTHOENS" userId="9031a2a7-ac8f-49c7-95a7-c1fef42fac6e" providerId="ADAL" clId="{079B05F8-475A-414B-B731-5ED915B0FB92}" dt="2022-02-07T13:30:59.320" v="493" actId="255"/>
          <ac:spMkLst>
            <pc:docMk/>
            <pc:sldMk cId="2246431455" sldId="317"/>
            <ac:spMk id="3" creationId="{74D4CB0B-79AC-47FB-B957-7A6B07A29143}"/>
          </ac:spMkLst>
        </pc:spChg>
        <pc:spChg chg="add mod">
          <ac:chgData name="Benoît PARTHOENS" userId="9031a2a7-ac8f-49c7-95a7-c1fef42fac6e" providerId="ADAL" clId="{079B05F8-475A-414B-B731-5ED915B0FB92}" dt="2022-02-07T13:30:44.671" v="491" actId="20577"/>
          <ac:spMkLst>
            <pc:docMk/>
            <pc:sldMk cId="2246431455" sldId="317"/>
            <ac:spMk id="4" creationId="{EE106CE5-C7BA-4342-BD8C-11244D54A891}"/>
          </ac:spMkLst>
        </pc:spChg>
        <pc:spChg chg="add">
          <ac:chgData name="Benoît PARTHOENS" userId="9031a2a7-ac8f-49c7-95a7-c1fef42fac6e" providerId="ADAL" clId="{079B05F8-475A-414B-B731-5ED915B0FB92}" dt="2022-02-07T13:29:36.065" v="457" actId="26606"/>
          <ac:spMkLst>
            <pc:docMk/>
            <pc:sldMk cId="2246431455" sldId="317"/>
            <ac:spMk id="8" creationId="{100EDD19-6802-4EC3-95CE-CFFAB042CFD6}"/>
          </ac:spMkLst>
        </pc:spChg>
        <pc:spChg chg="add">
          <ac:chgData name="Benoît PARTHOENS" userId="9031a2a7-ac8f-49c7-95a7-c1fef42fac6e" providerId="ADAL" clId="{079B05F8-475A-414B-B731-5ED915B0FB92}" dt="2022-02-07T13:29:36.065" v="457" actId="26606"/>
          <ac:spMkLst>
            <pc:docMk/>
            <pc:sldMk cId="2246431455" sldId="317"/>
            <ac:spMk id="10" creationId="{DB17E863-922E-4C26-BD64-E8FD41D28661}"/>
          </ac:spMkLst>
        </pc:spChg>
      </pc:sldChg>
      <pc:sldChg chg="addSp modSp mod setBg">
        <pc:chgData name="Benoît PARTHOENS" userId="9031a2a7-ac8f-49c7-95a7-c1fef42fac6e" providerId="ADAL" clId="{079B05F8-475A-414B-B731-5ED915B0FB92}" dt="2022-02-07T13:32:04.431" v="498" actId="1076"/>
        <pc:sldMkLst>
          <pc:docMk/>
          <pc:sldMk cId="1473457517" sldId="318"/>
        </pc:sldMkLst>
        <pc:spChg chg="mod">
          <ac:chgData name="Benoît PARTHOENS" userId="9031a2a7-ac8f-49c7-95a7-c1fef42fac6e" providerId="ADAL" clId="{079B05F8-475A-414B-B731-5ED915B0FB92}" dt="2022-02-07T13:31:23.383" v="494" actId="26606"/>
          <ac:spMkLst>
            <pc:docMk/>
            <pc:sldMk cId="1473457517" sldId="318"/>
            <ac:spMk id="2" creationId="{73C3621A-2E99-4783-8DDB-EA4DE5406193}"/>
          </ac:spMkLst>
        </pc:spChg>
        <pc:spChg chg="add">
          <ac:chgData name="Benoît PARTHOENS" userId="9031a2a7-ac8f-49c7-95a7-c1fef42fac6e" providerId="ADAL" clId="{079B05F8-475A-414B-B731-5ED915B0FB92}" dt="2022-02-07T13:31:23.383" v="494" actId="26606"/>
          <ac:spMkLst>
            <pc:docMk/>
            <pc:sldMk cId="1473457517" sldId="318"/>
            <ac:spMk id="10" creationId="{665DBBEF-238B-476B-96AB-8AAC3224ECEA}"/>
          </ac:spMkLst>
        </pc:spChg>
        <pc:spChg chg="add">
          <ac:chgData name="Benoît PARTHOENS" userId="9031a2a7-ac8f-49c7-95a7-c1fef42fac6e" providerId="ADAL" clId="{079B05F8-475A-414B-B731-5ED915B0FB92}" dt="2022-02-07T13:31:23.383" v="494" actId="26606"/>
          <ac:spMkLst>
            <pc:docMk/>
            <pc:sldMk cId="1473457517" sldId="318"/>
            <ac:spMk id="12" creationId="{3FCFB1DE-0B7E-48CC-BA90-B2AB0889F9D6}"/>
          </ac:spMkLst>
        </pc:spChg>
        <pc:picChg chg="mod">
          <ac:chgData name="Benoît PARTHOENS" userId="9031a2a7-ac8f-49c7-95a7-c1fef42fac6e" providerId="ADAL" clId="{079B05F8-475A-414B-B731-5ED915B0FB92}" dt="2022-02-07T13:32:04.431" v="498" actId="1076"/>
          <ac:picMkLst>
            <pc:docMk/>
            <pc:sldMk cId="1473457517" sldId="318"/>
            <ac:picMk id="5" creationId="{F32E49F8-D343-4E35-8576-4336401B2A2A}"/>
          </ac:picMkLst>
        </pc:picChg>
      </pc:sldChg>
      <pc:sldChg chg="addSp modSp mod setBg modNotesTx">
        <pc:chgData name="Benoît PARTHOENS" userId="9031a2a7-ac8f-49c7-95a7-c1fef42fac6e" providerId="ADAL" clId="{079B05F8-475A-414B-B731-5ED915B0FB92}" dt="2022-02-07T13:34:37.003" v="649" actId="20577"/>
        <pc:sldMkLst>
          <pc:docMk/>
          <pc:sldMk cId="3510408737" sldId="319"/>
        </pc:sldMkLst>
        <pc:spChg chg="mod">
          <ac:chgData name="Benoît PARTHOENS" userId="9031a2a7-ac8f-49c7-95a7-c1fef42fac6e" providerId="ADAL" clId="{079B05F8-475A-414B-B731-5ED915B0FB92}" dt="2022-02-07T13:34:22.790" v="647" actId="26606"/>
          <ac:spMkLst>
            <pc:docMk/>
            <pc:sldMk cId="3510408737" sldId="319"/>
            <ac:spMk id="2" creationId="{BEDFBAB3-9BFA-4E50-87F0-EA87D152F18A}"/>
          </ac:spMkLst>
        </pc:spChg>
        <pc:spChg chg="mod">
          <ac:chgData name="Benoît PARTHOENS" userId="9031a2a7-ac8f-49c7-95a7-c1fef42fac6e" providerId="ADAL" clId="{079B05F8-475A-414B-B731-5ED915B0FB92}" dt="2022-02-07T13:34:31.620" v="648" actId="255"/>
          <ac:spMkLst>
            <pc:docMk/>
            <pc:sldMk cId="3510408737" sldId="319"/>
            <ac:spMk id="3" creationId="{14A2666A-150B-4936-883B-99B574F3F362}"/>
          </ac:spMkLst>
        </pc:spChg>
        <pc:spChg chg="add">
          <ac:chgData name="Benoît PARTHOENS" userId="9031a2a7-ac8f-49c7-95a7-c1fef42fac6e" providerId="ADAL" clId="{079B05F8-475A-414B-B731-5ED915B0FB92}" dt="2022-02-07T13:34:22.790" v="647" actId="26606"/>
          <ac:spMkLst>
            <pc:docMk/>
            <pc:sldMk cId="3510408737" sldId="319"/>
            <ac:spMk id="8" creationId="{100EDD19-6802-4EC3-95CE-CFFAB042CFD6}"/>
          </ac:spMkLst>
        </pc:spChg>
        <pc:spChg chg="add">
          <ac:chgData name="Benoît PARTHOENS" userId="9031a2a7-ac8f-49c7-95a7-c1fef42fac6e" providerId="ADAL" clId="{079B05F8-475A-414B-B731-5ED915B0FB92}" dt="2022-02-07T13:34:22.790" v="647" actId="26606"/>
          <ac:spMkLst>
            <pc:docMk/>
            <pc:sldMk cId="3510408737" sldId="319"/>
            <ac:spMk id="10" creationId="{DB17E863-922E-4C26-BD64-E8FD41D28661}"/>
          </ac:spMkLst>
        </pc:spChg>
      </pc:sldChg>
      <pc:sldChg chg="addSp modSp mod setBg modNotesTx">
        <pc:chgData name="Benoît PARTHOENS" userId="9031a2a7-ac8f-49c7-95a7-c1fef42fac6e" providerId="ADAL" clId="{079B05F8-475A-414B-B731-5ED915B0FB92}" dt="2022-02-07T13:37:04.727" v="1040" actId="20577"/>
        <pc:sldMkLst>
          <pc:docMk/>
          <pc:sldMk cId="4210809377" sldId="320"/>
        </pc:sldMkLst>
        <pc:spChg chg="mod">
          <ac:chgData name="Benoît PARTHOENS" userId="9031a2a7-ac8f-49c7-95a7-c1fef42fac6e" providerId="ADAL" clId="{079B05F8-475A-414B-B731-5ED915B0FB92}" dt="2022-02-07T13:34:42.886" v="650" actId="26606"/>
          <ac:spMkLst>
            <pc:docMk/>
            <pc:sldMk cId="4210809377" sldId="320"/>
            <ac:spMk id="2" creationId="{A4440F42-E495-456E-9F3E-AE11276A8146}"/>
          </ac:spMkLst>
        </pc:spChg>
        <pc:spChg chg="mod">
          <ac:chgData name="Benoît PARTHOENS" userId="9031a2a7-ac8f-49c7-95a7-c1fef42fac6e" providerId="ADAL" clId="{079B05F8-475A-414B-B731-5ED915B0FB92}" dt="2022-02-07T13:34:47.374" v="651" actId="255"/>
          <ac:spMkLst>
            <pc:docMk/>
            <pc:sldMk cId="4210809377" sldId="320"/>
            <ac:spMk id="3" creationId="{A26641AD-62C6-44F9-8292-EFE6D0CE93DC}"/>
          </ac:spMkLst>
        </pc:spChg>
        <pc:spChg chg="add">
          <ac:chgData name="Benoît PARTHOENS" userId="9031a2a7-ac8f-49c7-95a7-c1fef42fac6e" providerId="ADAL" clId="{079B05F8-475A-414B-B731-5ED915B0FB92}" dt="2022-02-07T13:34:42.886" v="650" actId="26606"/>
          <ac:spMkLst>
            <pc:docMk/>
            <pc:sldMk cId="4210809377" sldId="320"/>
            <ac:spMk id="8" creationId="{100EDD19-6802-4EC3-95CE-CFFAB042CFD6}"/>
          </ac:spMkLst>
        </pc:spChg>
        <pc:spChg chg="add">
          <ac:chgData name="Benoît PARTHOENS" userId="9031a2a7-ac8f-49c7-95a7-c1fef42fac6e" providerId="ADAL" clId="{079B05F8-475A-414B-B731-5ED915B0FB92}" dt="2022-02-07T13:34:42.886" v="650" actId="26606"/>
          <ac:spMkLst>
            <pc:docMk/>
            <pc:sldMk cId="4210809377" sldId="320"/>
            <ac:spMk id="10" creationId="{DB17E863-922E-4C26-BD64-E8FD41D28661}"/>
          </ac:spMkLst>
        </pc:spChg>
      </pc:sldChg>
      <pc:sldChg chg="addSp delSp modSp mod setBg">
        <pc:chgData name="Benoît PARTHOENS" userId="9031a2a7-ac8f-49c7-95a7-c1fef42fac6e" providerId="ADAL" clId="{079B05F8-475A-414B-B731-5ED915B0FB92}" dt="2022-02-07T13:38:10.951" v="1049" actId="1076"/>
        <pc:sldMkLst>
          <pc:docMk/>
          <pc:sldMk cId="479802479" sldId="321"/>
        </pc:sldMkLst>
        <pc:spChg chg="mod">
          <ac:chgData name="Benoît PARTHOENS" userId="9031a2a7-ac8f-49c7-95a7-c1fef42fac6e" providerId="ADAL" clId="{079B05F8-475A-414B-B731-5ED915B0FB92}" dt="2022-02-07T13:37:46.162" v="1043" actId="26606"/>
          <ac:spMkLst>
            <pc:docMk/>
            <pc:sldMk cId="479802479" sldId="321"/>
            <ac:spMk id="2" creationId="{1CF60888-84A1-4732-BA3A-8F067433B6BD}"/>
          </ac:spMkLst>
        </pc:spChg>
        <pc:spChg chg="mod">
          <ac:chgData name="Benoît PARTHOENS" userId="9031a2a7-ac8f-49c7-95a7-c1fef42fac6e" providerId="ADAL" clId="{079B05F8-475A-414B-B731-5ED915B0FB92}" dt="2022-02-07T13:38:05.543" v="1047" actId="14100"/>
          <ac:spMkLst>
            <pc:docMk/>
            <pc:sldMk cId="479802479" sldId="321"/>
            <ac:spMk id="3" creationId="{6132AA29-1FC6-451E-9D64-56DFF9528292}"/>
          </ac:spMkLst>
        </pc:spChg>
        <pc:spChg chg="add del">
          <ac:chgData name="Benoît PARTHOENS" userId="9031a2a7-ac8f-49c7-95a7-c1fef42fac6e" providerId="ADAL" clId="{079B05F8-475A-414B-B731-5ED915B0FB92}" dt="2022-02-07T13:37:46.162" v="1043" actId="26606"/>
          <ac:spMkLst>
            <pc:docMk/>
            <pc:sldMk cId="479802479" sldId="321"/>
            <ac:spMk id="10" creationId="{45D37F4E-DDB4-456B-97E0-9937730A039F}"/>
          </ac:spMkLst>
        </pc:spChg>
        <pc:spChg chg="add del">
          <ac:chgData name="Benoît PARTHOENS" userId="9031a2a7-ac8f-49c7-95a7-c1fef42fac6e" providerId="ADAL" clId="{079B05F8-475A-414B-B731-5ED915B0FB92}" dt="2022-02-07T13:37:46.162" v="1043" actId="26606"/>
          <ac:spMkLst>
            <pc:docMk/>
            <pc:sldMk cId="479802479" sldId="321"/>
            <ac:spMk id="12" creationId="{B2DD41CD-8F47-4F56-AD12-4E2FF7696987}"/>
          </ac:spMkLst>
        </pc:spChg>
        <pc:picChg chg="mod">
          <ac:chgData name="Benoît PARTHOENS" userId="9031a2a7-ac8f-49c7-95a7-c1fef42fac6e" providerId="ADAL" clId="{079B05F8-475A-414B-B731-5ED915B0FB92}" dt="2022-02-07T13:38:10.951" v="1049" actId="1076"/>
          <ac:picMkLst>
            <pc:docMk/>
            <pc:sldMk cId="479802479" sldId="321"/>
            <ac:picMk id="5" creationId="{EC4150AB-7944-4D57-8DE9-860B09CD338B}"/>
          </ac:picMkLst>
        </pc:picChg>
      </pc:sldChg>
      <pc:sldChg chg="addSp delSp modSp mod setBg delAnim modAnim">
        <pc:chgData name="Benoît PARTHOENS" userId="9031a2a7-ac8f-49c7-95a7-c1fef42fac6e" providerId="ADAL" clId="{079B05F8-475A-414B-B731-5ED915B0FB92}" dt="2022-02-07T13:39:25.583" v="1062" actId="1076"/>
        <pc:sldMkLst>
          <pc:docMk/>
          <pc:sldMk cId="3826016187" sldId="322"/>
        </pc:sldMkLst>
        <pc:spChg chg="mod">
          <ac:chgData name="Benoît PARTHOENS" userId="9031a2a7-ac8f-49c7-95a7-c1fef42fac6e" providerId="ADAL" clId="{079B05F8-475A-414B-B731-5ED915B0FB92}" dt="2022-02-07T13:38:37.280" v="1051" actId="26606"/>
          <ac:spMkLst>
            <pc:docMk/>
            <pc:sldMk cId="3826016187" sldId="322"/>
            <ac:spMk id="2" creationId="{F15E9D82-EBB8-4893-AB55-C5193B69EADD}"/>
          </ac:spMkLst>
        </pc:spChg>
        <pc:spChg chg="mod">
          <ac:chgData name="Benoît PARTHOENS" userId="9031a2a7-ac8f-49c7-95a7-c1fef42fac6e" providerId="ADAL" clId="{079B05F8-475A-414B-B731-5ED915B0FB92}" dt="2022-02-07T13:39:21.415" v="1061" actId="14100"/>
          <ac:spMkLst>
            <pc:docMk/>
            <pc:sldMk cId="3826016187" sldId="322"/>
            <ac:spMk id="3" creationId="{82467388-84D7-4C49-A6C5-2E700D091373}"/>
          </ac:spMkLst>
        </pc:spChg>
        <pc:spChg chg="del">
          <ac:chgData name="Benoît PARTHOENS" userId="9031a2a7-ac8f-49c7-95a7-c1fef42fac6e" providerId="ADAL" clId="{079B05F8-475A-414B-B731-5ED915B0FB92}" dt="2022-02-07T13:38:33.844" v="1050" actId="21"/>
          <ac:spMkLst>
            <pc:docMk/>
            <pc:sldMk cId="3826016187" sldId="322"/>
            <ac:spMk id="4" creationId="{6FE41FEC-F317-40FD-BFA0-FD9F003872E2}"/>
          </ac:spMkLst>
        </pc:spChg>
        <pc:spChg chg="add mod">
          <ac:chgData name="Benoît PARTHOENS" userId="9031a2a7-ac8f-49c7-95a7-c1fef42fac6e" providerId="ADAL" clId="{079B05F8-475A-414B-B731-5ED915B0FB92}" dt="2022-02-07T13:39:25.583" v="1062" actId="1076"/>
          <ac:spMkLst>
            <pc:docMk/>
            <pc:sldMk cId="3826016187" sldId="322"/>
            <ac:spMk id="7" creationId="{BCEE042A-16C8-4AC0-AC58-5DB4B4D81F6E}"/>
          </ac:spMkLst>
        </pc:spChg>
        <pc:spChg chg="add">
          <ac:chgData name="Benoît PARTHOENS" userId="9031a2a7-ac8f-49c7-95a7-c1fef42fac6e" providerId="ADAL" clId="{079B05F8-475A-414B-B731-5ED915B0FB92}" dt="2022-02-07T13:38:37.280" v="1051" actId="26606"/>
          <ac:spMkLst>
            <pc:docMk/>
            <pc:sldMk cId="3826016187" sldId="322"/>
            <ac:spMk id="8" creationId="{100EDD19-6802-4EC3-95CE-CFFAB042CFD6}"/>
          </ac:spMkLst>
        </pc:spChg>
        <pc:spChg chg="add">
          <ac:chgData name="Benoît PARTHOENS" userId="9031a2a7-ac8f-49c7-95a7-c1fef42fac6e" providerId="ADAL" clId="{079B05F8-475A-414B-B731-5ED915B0FB92}" dt="2022-02-07T13:38:37.280" v="1051" actId="26606"/>
          <ac:spMkLst>
            <pc:docMk/>
            <pc:sldMk cId="3826016187" sldId="322"/>
            <ac:spMk id="10" creationId="{DB17E863-922E-4C26-BD64-E8FD41D28661}"/>
          </ac:spMkLst>
        </pc:spChg>
      </pc:sldChg>
      <pc:sldChg chg="addSp delSp modSp mod setBg">
        <pc:chgData name="Benoît PARTHOENS" userId="9031a2a7-ac8f-49c7-95a7-c1fef42fac6e" providerId="ADAL" clId="{079B05F8-475A-414B-B731-5ED915B0FB92}" dt="2022-02-07T13:40:43.584" v="1064" actId="26606"/>
        <pc:sldMkLst>
          <pc:docMk/>
          <pc:sldMk cId="321693075" sldId="324"/>
        </pc:sldMkLst>
        <pc:spChg chg="mod">
          <ac:chgData name="Benoît PARTHOENS" userId="9031a2a7-ac8f-49c7-95a7-c1fef42fac6e" providerId="ADAL" clId="{079B05F8-475A-414B-B731-5ED915B0FB92}" dt="2022-02-07T13:40:43.584" v="1064" actId="26606"/>
          <ac:spMkLst>
            <pc:docMk/>
            <pc:sldMk cId="321693075" sldId="324"/>
            <ac:spMk id="2" creationId="{7516A39A-3681-4F6E-8721-766791FA25A2}"/>
          </ac:spMkLst>
        </pc:spChg>
        <pc:spChg chg="add del">
          <ac:chgData name="Benoît PARTHOENS" userId="9031a2a7-ac8f-49c7-95a7-c1fef42fac6e" providerId="ADAL" clId="{079B05F8-475A-414B-B731-5ED915B0FB92}" dt="2022-02-07T13:40:43.584" v="1064" actId="26606"/>
          <ac:spMkLst>
            <pc:docMk/>
            <pc:sldMk cId="321693075" sldId="324"/>
            <ac:spMk id="13" creationId="{BCED4D40-4B67-4331-AC48-79B82B4A47D8}"/>
          </ac:spMkLst>
        </pc:spChg>
        <pc:spChg chg="add del">
          <ac:chgData name="Benoît PARTHOENS" userId="9031a2a7-ac8f-49c7-95a7-c1fef42fac6e" providerId="ADAL" clId="{079B05F8-475A-414B-B731-5ED915B0FB92}" dt="2022-02-07T13:40:43.584" v="1064" actId="26606"/>
          <ac:spMkLst>
            <pc:docMk/>
            <pc:sldMk cId="321693075" sldId="324"/>
            <ac:spMk id="15" creationId="{670CEDEF-4F34-412E-84EE-329C1E936AF5}"/>
          </ac:spMkLst>
        </pc:spChg>
        <pc:picChg chg="mod">
          <ac:chgData name="Benoît PARTHOENS" userId="9031a2a7-ac8f-49c7-95a7-c1fef42fac6e" providerId="ADAL" clId="{079B05F8-475A-414B-B731-5ED915B0FB92}" dt="2022-02-07T13:40:43.584" v="1064" actId="26606"/>
          <ac:picMkLst>
            <pc:docMk/>
            <pc:sldMk cId="321693075" sldId="324"/>
            <ac:picMk id="8" creationId="{C5647F29-982D-4879-B966-2380A12417C6}"/>
          </ac:picMkLst>
        </pc:picChg>
      </pc:sldChg>
      <pc:sldChg chg="addSp delSp modSp mod setBg">
        <pc:chgData name="Benoît PARTHOENS" userId="9031a2a7-ac8f-49c7-95a7-c1fef42fac6e" providerId="ADAL" clId="{079B05F8-475A-414B-B731-5ED915B0FB92}" dt="2022-02-07T13:48:25.215" v="1149" actId="20577"/>
        <pc:sldMkLst>
          <pc:docMk/>
          <pc:sldMk cId="3469122693" sldId="326"/>
        </pc:sldMkLst>
        <pc:spChg chg="mod">
          <ac:chgData name="Benoît PARTHOENS" userId="9031a2a7-ac8f-49c7-95a7-c1fef42fac6e" providerId="ADAL" clId="{079B05F8-475A-414B-B731-5ED915B0FB92}" dt="2022-02-07T13:48:25.215" v="1149" actId="20577"/>
          <ac:spMkLst>
            <pc:docMk/>
            <pc:sldMk cId="3469122693" sldId="326"/>
            <ac:spMk id="2" creationId="{F15E9D82-EBB8-4893-AB55-C5193B69EADD}"/>
          </ac:spMkLst>
        </pc:spChg>
        <pc:spChg chg="add del mod">
          <ac:chgData name="Benoît PARTHOENS" userId="9031a2a7-ac8f-49c7-95a7-c1fef42fac6e" providerId="ADAL" clId="{079B05F8-475A-414B-B731-5ED915B0FB92}" dt="2022-02-07T13:44:44.808" v="1091" actId="207"/>
          <ac:spMkLst>
            <pc:docMk/>
            <pc:sldMk cId="3469122693" sldId="326"/>
            <ac:spMk id="3" creationId="{82467388-84D7-4C49-A6C5-2E700D091373}"/>
          </ac:spMkLst>
        </pc:spChg>
        <pc:spChg chg="add">
          <ac:chgData name="Benoît PARTHOENS" userId="9031a2a7-ac8f-49c7-95a7-c1fef42fac6e" providerId="ADAL" clId="{079B05F8-475A-414B-B731-5ED915B0FB92}" dt="2022-02-07T13:43:44.144" v="1080" actId="26606"/>
          <ac:spMkLst>
            <pc:docMk/>
            <pc:sldMk cId="3469122693" sldId="326"/>
            <ac:spMk id="8" creationId="{100EDD19-6802-4EC3-95CE-CFFAB042CFD6}"/>
          </ac:spMkLst>
        </pc:spChg>
        <pc:spChg chg="add del">
          <ac:chgData name="Benoît PARTHOENS" userId="9031a2a7-ac8f-49c7-95a7-c1fef42fac6e" providerId="ADAL" clId="{079B05F8-475A-414B-B731-5ED915B0FB92}" dt="2022-02-07T13:43:07.233" v="1077" actId="26606"/>
          <ac:spMkLst>
            <pc:docMk/>
            <pc:sldMk cId="3469122693" sldId="326"/>
            <ac:spMk id="9" creationId="{2E442304-DDBD-4F7B-8017-36BCC863FB40}"/>
          </ac:spMkLst>
        </pc:spChg>
        <pc:spChg chg="add">
          <ac:chgData name="Benoît PARTHOENS" userId="9031a2a7-ac8f-49c7-95a7-c1fef42fac6e" providerId="ADAL" clId="{079B05F8-475A-414B-B731-5ED915B0FB92}" dt="2022-02-07T13:43:44.144" v="1080" actId="26606"/>
          <ac:spMkLst>
            <pc:docMk/>
            <pc:sldMk cId="3469122693" sldId="326"/>
            <ac:spMk id="10" creationId="{DB17E863-922E-4C26-BD64-E8FD41D28661}"/>
          </ac:spMkLst>
        </pc:spChg>
        <pc:spChg chg="add del">
          <ac:chgData name="Benoît PARTHOENS" userId="9031a2a7-ac8f-49c7-95a7-c1fef42fac6e" providerId="ADAL" clId="{079B05F8-475A-414B-B731-5ED915B0FB92}" dt="2022-02-07T13:43:07.233" v="1077" actId="26606"/>
          <ac:spMkLst>
            <pc:docMk/>
            <pc:sldMk cId="3469122693" sldId="326"/>
            <ac:spMk id="11" creationId="{5E107275-3853-46FD-A241-DE4355A42675}"/>
          </ac:spMkLst>
        </pc:spChg>
        <pc:graphicFrameChg chg="add del">
          <ac:chgData name="Benoît PARTHOENS" userId="9031a2a7-ac8f-49c7-95a7-c1fef42fac6e" providerId="ADAL" clId="{079B05F8-475A-414B-B731-5ED915B0FB92}" dt="2022-02-07T13:43:07.233" v="1077" actId="26606"/>
          <ac:graphicFrameMkLst>
            <pc:docMk/>
            <pc:sldMk cId="3469122693" sldId="326"/>
            <ac:graphicFrameMk id="5" creationId="{3DEB0A0D-5512-4CD5-A3A6-AB3D7AE46B97}"/>
          </ac:graphicFrameMkLst>
        </pc:graphicFrameChg>
      </pc:sldChg>
      <pc:sldChg chg="del">
        <pc:chgData name="Benoît PARTHOENS" userId="9031a2a7-ac8f-49c7-95a7-c1fef42fac6e" providerId="ADAL" clId="{079B05F8-475A-414B-B731-5ED915B0FB92}" dt="2022-02-07T13:23:25.096" v="312" actId="47"/>
        <pc:sldMkLst>
          <pc:docMk/>
          <pc:sldMk cId="3431407764" sldId="327"/>
        </pc:sldMkLst>
      </pc:sldChg>
      <pc:sldChg chg="addSp delSp modSp mod">
        <pc:chgData name="Benoît PARTHOENS" userId="9031a2a7-ac8f-49c7-95a7-c1fef42fac6e" providerId="ADAL" clId="{079B05F8-475A-414B-B731-5ED915B0FB92}" dt="2022-02-13T09:37:20.488" v="1349" actId="478"/>
        <pc:sldMkLst>
          <pc:docMk/>
          <pc:sldMk cId="3238516422" sldId="328"/>
        </pc:sldMkLst>
        <pc:spChg chg="add del mod">
          <ac:chgData name="Benoît PARTHOENS" userId="9031a2a7-ac8f-49c7-95a7-c1fef42fac6e" providerId="ADAL" clId="{079B05F8-475A-414B-B731-5ED915B0FB92}" dt="2022-02-07T13:05:25.872" v="300" actId="478"/>
          <ac:spMkLst>
            <pc:docMk/>
            <pc:sldMk cId="3238516422" sldId="328"/>
            <ac:spMk id="5" creationId="{A80B910F-4D5A-4506-A7E1-752F611604AD}"/>
          </ac:spMkLst>
        </pc:spChg>
        <pc:graphicFrameChg chg="del mod">
          <ac:chgData name="Benoît PARTHOENS" userId="9031a2a7-ac8f-49c7-95a7-c1fef42fac6e" providerId="ADAL" clId="{079B05F8-475A-414B-B731-5ED915B0FB92}" dt="2022-02-07T13:05:23.099" v="299" actId="478"/>
          <ac:graphicFrameMkLst>
            <pc:docMk/>
            <pc:sldMk cId="3238516422" sldId="328"/>
            <ac:graphicFrameMk id="4" creationId="{4643BCA8-44C9-430D-B790-2D8A59CD68EF}"/>
          </ac:graphicFrameMkLst>
        </pc:graphicFrameChg>
        <pc:graphicFrameChg chg="add mod">
          <ac:chgData name="Benoît PARTHOENS" userId="9031a2a7-ac8f-49c7-95a7-c1fef42fac6e" providerId="ADAL" clId="{079B05F8-475A-414B-B731-5ED915B0FB92}" dt="2022-02-13T09:37:20.488" v="1349" actId="478"/>
          <ac:graphicFrameMkLst>
            <pc:docMk/>
            <pc:sldMk cId="3238516422" sldId="328"/>
            <ac:graphicFrameMk id="6" creationId="{5BBD7B29-C847-40CA-98EF-F70C22A87088}"/>
          </ac:graphicFrameMkLst>
        </pc:graphicFrameChg>
      </pc:sldChg>
      <pc:sldChg chg="addSp delSp modSp mod">
        <pc:chgData name="Benoît PARTHOENS" userId="9031a2a7-ac8f-49c7-95a7-c1fef42fac6e" providerId="ADAL" clId="{079B05F8-475A-414B-B731-5ED915B0FB92}" dt="2022-02-07T13:10:36.416" v="304" actId="14100"/>
        <pc:sldMkLst>
          <pc:docMk/>
          <pc:sldMk cId="1725952633" sldId="330"/>
        </pc:sldMkLst>
        <pc:spChg chg="del">
          <ac:chgData name="Benoît PARTHOENS" userId="9031a2a7-ac8f-49c7-95a7-c1fef42fac6e" providerId="ADAL" clId="{079B05F8-475A-414B-B731-5ED915B0FB92}" dt="2022-02-07T13:10:31.660" v="302"/>
          <ac:spMkLst>
            <pc:docMk/>
            <pc:sldMk cId="1725952633" sldId="330"/>
            <ac:spMk id="3" creationId="{4E87AF22-880D-4463-AF10-F8C80032AA99}"/>
          </ac:spMkLst>
        </pc:spChg>
        <pc:graphicFrameChg chg="add mod">
          <ac:chgData name="Benoît PARTHOENS" userId="9031a2a7-ac8f-49c7-95a7-c1fef42fac6e" providerId="ADAL" clId="{079B05F8-475A-414B-B731-5ED915B0FB92}" dt="2022-02-07T13:10:36.416" v="304" actId="14100"/>
          <ac:graphicFrameMkLst>
            <pc:docMk/>
            <pc:sldMk cId="1725952633" sldId="330"/>
            <ac:graphicFrameMk id="5" creationId="{925FF8C4-8745-4F1A-8EBB-F44EDA4DD52E}"/>
          </ac:graphicFrameMkLst>
        </pc:graphicFrameChg>
      </pc:sldChg>
      <pc:sldChg chg="addSp delSp modSp mod">
        <pc:chgData name="Benoît PARTHOENS" userId="9031a2a7-ac8f-49c7-95a7-c1fef42fac6e" providerId="ADAL" clId="{079B05F8-475A-414B-B731-5ED915B0FB92}" dt="2022-02-07T13:22:20.039" v="311" actId="14100"/>
        <pc:sldMkLst>
          <pc:docMk/>
          <pc:sldMk cId="1214241059" sldId="331"/>
        </pc:sldMkLst>
        <pc:spChg chg="del">
          <ac:chgData name="Benoît PARTHOENS" userId="9031a2a7-ac8f-49c7-95a7-c1fef42fac6e" providerId="ADAL" clId="{079B05F8-475A-414B-B731-5ED915B0FB92}" dt="2022-02-07T13:21:51.756" v="309"/>
          <ac:spMkLst>
            <pc:docMk/>
            <pc:sldMk cId="1214241059" sldId="331"/>
            <ac:spMk id="3" creationId="{41D0A8CA-F256-4080-A81E-65D3ABF3C976}"/>
          </ac:spMkLst>
        </pc:spChg>
        <pc:graphicFrameChg chg="add mod">
          <ac:chgData name="Benoît PARTHOENS" userId="9031a2a7-ac8f-49c7-95a7-c1fef42fac6e" providerId="ADAL" clId="{079B05F8-475A-414B-B731-5ED915B0FB92}" dt="2022-02-07T13:22:20.039" v="311" actId="14100"/>
          <ac:graphicFrameMkLst>
            <pc:docMk/>
            <pc:sldMk cId="1214241059" sldId="331"/>
            <ac:graphicFrameMk id="5" creationId="{FFC19198-1597-4081-8845-D1F10D738444}"/>
          </ac:graphicFrameMkLst>
        </pc:graphicFrameChg>
      </pc:sldChg>
      <pc:sldChg chg="addSp modSp mod setBg">
        <pc:chgData name="Benoît PARTHOENS" userId="9031a2a7-ac8f-49c7-95a7-c1fef42fac6e" providerId="ADAL" clId="{079B05F8-475A-414B-B731-5ED915B0FB92}" dt="2022-02-07T13:59:39.413" v="1170" actId="255"/>
        <pc:sldMkLst>
          <pc:docMk/>
          <pc:sldMk cId="2742282293" sldId="332"/>
        </pc:sldMkLst>
        <pc:spChg chg="mod">
          <ac:chgData name="Benoît PARTHOENS" userId="9031a2a7-ac8f-49c7-95a7-c1fef42fac6e" providerId="ADAL" clId="{079B05F8-475A-414B-B731-5ED915B0FB92}" dt="2022-02-07T13:59:31.905" v="1169" actId="26606"/>
          <ac:spMkLst>
            <pc:docMk/>
            <pc:sldMk cId="2742282293" sldId="332"/>
            <ac:spMk id="2" creationId="{863F9C6A-3875-456F-9674-548A65E0E136}"/>
          </ac:spMkLst>
        </pc:spChg>
        <pc:spChg chg="mod">
          <ac:chgData name="Benoît PARTHOENS" userId="9031a2a7-ac8f-49c7-95a7-c1fef42fac6e" providerId="ADAL" clId="{079B05F8-475A-414B-B731-5ED915B0FB92}" dt="2022-02-07T13:59:39.413" v="1170" actId="255"/>
          <ac:spMkLst>
            <pc:docMk/>
            <pc:sldMk cId="2742282293" sldId="332"/>
            <ac:spMk id="3" creationId="{A368DA63-322A-46FC-B287-CF45BD59EE17}"/>
          </ac:spMkLst>
        </pc:spChg>
        <pc:spChg chg="mod">
          <ac:chgData name="Benoît PARTHOENS" userId="9031a2a7-ac8f-49c7-95a7-c1fef42fac6e" providerId="ADAL" clId="{079B05F8-475A-414B-B731-5ED915B0FB92}" dt="2022-02-07T13:59:31.905" v="1169" actId="26606"/>
          <ac:spMkLst>
            <pc:docMk/>
            <pc:sldMk cId="2742282293" sldId="332"/>
            <ac:spMk id="4" creationId="{0E9A00CB-53BE-4B85-9265-F013F1C9DFE7}"/>
          </ac:spMkLst>
        </pc:spChg>
        <pc:spChg chg="add">
          <ac:chgData name="Benoît PARTHOENS" userId="9031a2a7-ac8f-49c7-95a7-c1fef42fac6e" providerId="ADAL" clId="{079B05F8-475A-414B-B731-5ED915B0FB92}" dt="2022-02-07T13:59:31.905" v="1169" actId="26606"/>
          <ac:spMkLst>
            <pc:docMk/>
            <pc:sldMk cId="2742282293" sldId="332"/>
            <ac:spMk id="9" creationId="{100EDD19-6802-4EC3-95CE-CFFAB042CFD6}"/>
          </ac:spMkLst>
        </pc:spChg>
        <pc:spChg chg="add">
          <ac:chgData name="Benoît PARTHOENS" userId="9031a2a7-ac8f-49c7-95a7-c1fef42fac6e" providerId="ADAL" clId="{079B05F8-475A-414B-B731-5ED915B0FB92}" dt="2022-02-07T13:59:31.905" v="1169" actId="26606"/>
          <ac:spMkLst>
            <pc:docMk/>
            <pc:sldMk cId="2742282293" sldId="332"/>
            <ac:spMk id="11" creationId="{DB17E863-922E-4C26-BD64-E8FD41D28661}"/>
          </ac:spMkLst>
        </pc:spChg>
      </pc:sldChg>
      <pc:sldChg chg="addSp delSp modSp new mod ord setBg">
        <pc:chgData name="Benoît PARTHOENS" userId="9031a2a7-ac8f-49c7-95a7-c1fef42fac6e" providerId="ADAL" clId="{079B05F8-475A-414B-B731-5ED915B0FB92}" dt="2022-02-07T13:48:39.202" v="1151"/>
        <pc:sldMkLst>
          <pc:docMk/>
          <pc:sldMk cId="396724234" sldId="333"/>
        </pc:sldMkLst>
        <pc:spChg chg="mod">
          <ac:chgData name="Benoît PARTHOENS" userId="9031a2a7-ac8f-49c7-95a7-c1fef42fac6e" providerId="ADAL" clId="{079B05F8-475A-414B-B731-5ED915B0FB92}" dt="2022-02-07T13:42:30.503" v="1075" actId="20577"/>
          <ac:spMkLst>
            <pc:docMk/>
            <pc:sldMk cId="396724234" sldId="333"/>
            <ac:spMk id="2" creationId="{E7A4171E-959C-4463-95D3-3F405D8BE146}"/>
          </ac:spMkLst>
        </pc:spChg>
        <pc:spChg chg="add del mod">
          <ac:chgData name="Benoît PARTHOENS" userId="9031a2a7-ac8f-49c7-95a7-c1fef42fac6e" providerId="ADAL" clId="{079B05F8-475A-414B-B731-5ED915B0FB92}" dt="2022-02-07T13:41:41.277" v="1068" actId="255"/>
          <ac:spMkLst>
            <pc:docMk/>
            <pc:sldMk cId="396724234" sldId="333"/>
            <ac:spMk id="3" creationId="{C222C207-2E06-48AE-BEAC-2A72BD5960CF}"/>
          </ac:spMkLst>
        </pc:spChg>
        <pc:spChg chg="mod">
          <ac:chgData name="Benoît PARTHOENS" userId="9031a2a7-ac8f-49c7-95a7-c1fef42fac6e" providerId="ADAL" clId="{079B05F8-475A-414B-B731-5ED915B0FB92}" dt="2022-02-07T13:41:33.249" v="1067" actId="26606"/>
          <ac:spMkLst>
            <pc:docMk/>
            <pc:sldMk cId="396724234" sldId="333"/>
            <ac:spMk id="4" creationId="{C444B30E-4295-4A05-B5DA-9112E7EB02A7}"/>
          </ac:spMkLst>
        </pc:spChg>
        <pc:spChg chg="add del mod">
          <ac:chgData name="Benoît PARTHOENS" userId="9031a2a7-ac8f-49c7-95a7-c1fef42fac6e" providerId="ADAL" clId="{079B05F8-475A-414B-B731-5ED915B0FB92}" dt="2022-02-07T13:41:25.657" v="1066" actId="21"/>
          <ac:spMkLst>
            <pc:docMk/>
            <pc:sldMk cId="396724234" sldId="333"/>
            <ac:spMk id="6" creationId="{A5D4B4F2-A75A-414D-80EE-2CCB9FBB2C33}"/>
          </ac:spMkLst>
        </pc:spChg>
        <pc:spChg chg="add">
          <ac:chgData name="Benoît PARTHOENS" userId="9031a2a7-ac8f-49c7-95a7-c1fef42fac6e" providerId="ADAL" clId="{079B05F8-475A-414B-B731-5ED915B0FB92}" dt="2022-02-07T13:41:33.249" v="1067" actId="26606"/>
          <ac:spMkLst>
            <pc:docMk/>
            <pc:sldMk cId="396724234" sldId="333"/>
            <ac:spMk id="9" creationId="{100EDD19-6802-4EC3-95CE-CFFAB042CFD6}"/>
          </ac:spMkLst>
        </pc:spChg>
        <pc:spChg chg="add">
          <ac:chgData name="Benoît PARTHOENS" userId="9031a2a7-ac8f-49c7-95a7-c1fef42fac6e" providerId="ADAL" clId="{079B05F8-475A-414B-B731-5ED915B0FB92}" dt="2022-02-07T13:41:33.249" v="1067" actId="26606"/>
          <ac:spMkLst>
            <pc:docMk/>
            <pc:sldMk cId="396724234" sldId="333"/>
            <ac:spMk id="11" creationId="{DB17E863-922E-4C26-BD64-E8FD41D28661}"/>
          </ac:spMkLst>
        </pc:spChg>
      </pc:sldChg>
      <pc:sldChg chg="addSp delSp modSp new mod ord modNotesTx">
        <pc:chgData name="Benoît PARTHOENS" userId="9031a2a7-ac8f-49c7-95a7-c1fef42fac6e" providerId="ADAL" clId="{079B05F8-475A-414B-B731-5ED915B0FB92}" dt="2022-02-07T13:48:07.497" v="1131"/>
        <pc:sldMkLst>
          <pc:docMk/>
          <pc:sldMk cId="4165707102" sldId="334"/>
        </pc:sldMkLst>
        <pc:spChg chg="mod">
          <ac:chgData name="Benoît PARTHOENS" userId="9031a2a7-ac8f-49c7-95a7-c1fef42fac6e" providerId="ADAL" clId="{079B05F8-475A-414B-B731-5ED915B0FB92}" dt="2022-02-03T09:58:30.528" v="139" actId="20577"/>
          <ac:spMkLst>
            <pc:docMk/>
            <pc:sldMk cId="4165707102" sldId="334"/>
            <ac:spMk id="2" creationId="{39A0A3FD-4146-4E20-9BB4-17212B71B308}"/>
          </ac:spMkLst>
        </pc:spChg>
        <pc:spChg chg="del">
          <ac:chgData name="Benoît PARTHOENS" userId="9031a2a7-ac8f-49c7-95a7-c1fef42fac6e" providerId="ADAL" clId="{079B05F8-475A-414B-B731-5ED915B0FB92}" dt="2022-02-03T10:01:27.261" v="140" actId="1032"/>
          <ac:spMkLst>
            <pc:docMk/>
            <pc:sldMk cId="4165707102" sldId="334"/>
            <ac:spMk id="3" creationId="{C276ED04-52C1-48F0-8366-EFAC26A7FD51}"/>
          </ac:spMkLst>
        </pc:spChg>
        <pc:graphicFrameChg chg="add mod modGraphic">
          <ac:chgData name="Benoît PARTHOENS" userId="9031a2a7-ac8f-49c7-95a7-c1fef42fac6e" providerId="ADAL" clId="{079B05F8-475A-414B-B731-5ED915B0FB92}" dt="2022-02-03T10:06:48.824" v="291" actId="14100"/>
          <ac:graphicFrameMkLst>
            <pc:docMk/>
            <pc:sldMk cId="4165707102" sldId="334"/>
            <ac:graphicFrameMk id="5" creationId="{4826FD96-F4E7-4379-9D10-880F22AEC964}"/>
          </ac:graphicFrameMkLst>
        </pc:graphicFrameChg>
      </pc:sldChg>
      <pc:sldChg chg="addSp delSp modSp new mod">
        <pc:chgData name="Benoît PARTHOENS" userId="9031a2a7-ac8f-49c7-95a7-c1fef42fac6e" providerId="ADAL" clId="{079B05F8-475A-414B-B731-5ED915B0FB92}" dt="2022-02-07T13:11:03.759" v="308" actId="14100"/>
        <pc:sldMkLst>
          <pc:docMk/>
          <pc:sldMk cId="670567880" sldId="335"/>
        </pc:sldMkLst>
        <pc:spChg chg="del">
          <ac:chgData name="Benoît PARTHOENS" userId="9031a2a7-ac8f-49c7-95a7-c1fef42fac6e" providerId="ADAL" clId="{079B05F8-475A-414B-B731-5ED915B0FB92}" dt="2022-02-07T13:10:58.573" v="306"/>
          <ac:spMkLst>
            <pc:docMk/>
            <pc:sldMk cId="670567880" sldId="335"/>
            <ac:spMk id="3" creationId="{ED9CAB59-3A81-4F30-8F81-52CA6A1A5DE0}"/>
          </ac:spMkLst>
        </pc:spChg>
        <pc:graphicFrameChg chg="add mod">
          <ac:chgData name="Benoît PARTHOENS" userId="9031a2a7-ac8f-49c7-95a7-c1fef42fac6e" providerId="ADAL" clId="{079B05F8-475A-414B-B731-5ED915B0FB92}" dt="2022-02-07T13:11:03.759" v="308" actId="14100"/>
          <ac:graphicFrameMkLst>
            <pc:docMk/>
            <pc:sldMk cId="670567880" sldId="335"/>
            <ac:graphicFrameMk id="5" creationId="{7A20BF24-D4D7-4176-8EFA-E53730262421}"/>
          </ac:graphicFrameMkLst>
        </pc:graphicFrameChg>
      </pc:sldChg>
    </pc:docChg>
  </pc:docChgLst>
  <pc:docChgLst>
    <pc:chgData name="Benoît PARTHOENS" userId="9031a2a7-ac8f-49c7-95a7-c1fef42fac6e" providerId="ADAL" clId="{D6478DBF-D351-403D-B569-69B71BDF489D}"/>
    <pc:docChg chg="custSel modSld">
      <pc:chgData name="Benoît PARTHOENS" userId="9031a2a7-ac8f-49c7-95a7-c1fef42fac6e" providerId="ADAL" clId="{D6478DBF-D351-403D-B569-69B71BDF489D}" dt="2024-02-01T18:47:18.191" v="56" actId="20577"/>
      <pc:docMkLst>
        <pc:docMk/>
      </pc:docMkLst>
      <pc:sldChg chg="modNotesTx">
        <pc:chgData name="Benoît PARTHOENS" userId="9031a2a7-ac8f-49c7-95a7-c1fef42fac6e" providerId="ADAL" clId="{D6478DBF-D351-403D-B569-69B71BDF489D}" dt="2024-02-01T18:19:06.531" v="17" actId="20577"/>
        <pc:sldMkLst>
          <pc:docMk/>
          <pc:sldMk cId="1678456800" sldId="261"/>
        </pc:sldMkLst>
      </pc:sldChg>
      <pc:sldChg chg="modNotesTx">
        <pc:chgData name="Benoît PARTHOENS" userId="9031a2a7-ac8f-49c7-95a7-c1fef42fac6e" providerId="ADAL" clId="{D6478DBF-D351-403D-B569-69B71BDF489D}" dt="2024-02-01T18:27:07.714" v="26" actId="20577"/>
        <pc:sldMkLst>
          <pc:docMk/>
          <pc:sldMk cId="2675896125" sldId="262"/>
        </pc:sldMkLst>
      </pc:sldChg>
      <pc:sldChg chg="modNotesTx">
        <pc:chgData name="Benoît PARTHOENS" userId="9031a2a7-ac8f-49c7-95a7-c1fef42fac6e" providerId="ADAL" clId="{D6478DBF-D351-403D-B569-69B71BDF489D}" dt="2024-02-01T18:30:06.325" v="27" actId="20577"/>
        <pc:sldMkLst>
          <pc:docMk/>
          <pc:sldMk cId="1144330859" sldId="266"/>
        </pc:sldMkLst>
      </pc:sldChg>
      <pc:sldChg chg="modSp mod">
        <pc:chgData name="Benoît PARTHOENS" userId="9031a2a7-ac8f-49c7-95a7-c1fef42fac6e" providerId="ADAL" clId="{D6478DBF-D351-403D-B569-69B71BDF489D}" dt="2024-02-01T18:37:09.265" v="30" actId="20577"/>
        <pc:sldMkLst>
          <pc:docMk/>
          <pc:sldMk cId="3587595383" sldId="275"/>
        </pc:sldMkLst>
        <pc:spChg chg="mod">
          <ac:chgData name="Benoît PARTHOENS" userId="9031a2a7-ac8f-49c7-95a7-c1fef42fac6e" providerId="ADAL" clId="{D6478DBF-D351-403D-B569-69B71BDF489D}" dt="2024-02-01T18:37:09.265" v="30" actId="20577"/>
          <ac:spMkLst>
            <pc:docMk/>
            <pc:sldMk cId="3587595383" sldId="275"/>
            <ac:spMk id="3" creationId="{0D73C703-C4F1-46EC-9775-0CE060C85734}"/>
          </ac:spMkLst>
        </pc:spChg>
      </pc:sldChg>
      <pc:sldChg chg="modSp mod">
        <pc:chgData name="Benoît PARTHOENS" userId="9031a2a7-ac8f-49c7-95a7-c1fef42fac6e" providerId="ADAL" clId="{D6478DBF-D351-403D-B569-69B71BDF489D}" dt="2024-02-01T18:46:36.333" v="55" actId="33524"/>
        <pc:sldMkLst>
          <pc:docMk/>
          <pc:sldMk cId="606063550" sldId="283"/>
        </pc:sldMkLst>
        <pc:spChg chg="mod">
          <ac:chgData name="Benoît PARTHOENS" userId="9031a2a7-ac8f-49c7-95a7-c1fef42fac6e" providerId="ADAL" clId="{D6478DBF-D351-403D-B569-69B71BDF489D}" dt="2024-02-01T18:46:36.333" v="55" actId="33524"/>
          <ac:spMkLst>
            <pc:docMk/>
            <pc:sldMk cId="606063550" sldId="283"/>
            <ac:spMk id="3" creationId="{D0D32804-CA2A-40ED-A848-08022F5D2339}"/>
          </ac:spMkLst>
        </pc:spChg>
      </pc:sldChg>
      <pc:sldChg chg="modSp mod">
        <pc:chgData name="Benoît PARTHOENS" userId="9031a2a7-ac8f-49c7-95a7-c1fef42fac6e" providerId="ADAL" clId="{D6478DBF-D351-403D-B569-69B71BDF489D}" dt="2024-02-01T18:47:18.191" v="56" actId="20577"/>
        <pc:sldMkLst>
          <pc:docMk/>
          <pc:sldMk cId="381281433" sldId="293"/>
        </pc:sldMkLst>
        <pc:spChg chg="mod">
          <ac:chgData name="Benoît PARTHOENS" userId="9031a2a7-ac8f-49c7-95a7-c1fef42fac6e" providerId="ADAL" clId="{D6478DBF-D351-403D-B569-69B71BDF489D}" dt="2024-02-01T18:47:18.191" v="56" actId="20577"/>
          <ac:spMkLst>
            <pc:docMk/>
            <pc:sldMk cId="381281433" sldId="293"/>
            <ac:spMk id="3" creationId="{4E21D318-ADDD-480F-BB37-2D838748B80D}"/>
          </ac:spMkLst>
        </pc:spChg>
      </pc:sldChg>
      <pc:sldChg chg="modSp mod">
        <pc:chgData name="Benoît PARTHOENS" userId="9031a2a7-ac8f-49c7-95a7-c1fef42fac6e" providerId="ADAL" clId="{D6478DBF-D351-403D-B569-69B71BDF489D}" dt="2024-02-01T18:46:11.545" v="54" actId="20577"/>
        <pc:sldMkLst>
          <pc:docMk/>
          <pc:sldMk cId="2476459609" sldId="309"/>
        </pc:sldMkLst>
        <pc:spChg chg="mod">
          <ac:chgData name="Benoît PARTHOENS" userId="9031a2a7-ac8f-49c7-95a7-c1fef42fac6e" providerId="ADAL" clId="{D6478DBF-D351-403D-B569-69B71BDF489D}" dt="2024-02-01T18:46:11.545" v="54" actId="20577"/>
          <ac:spMkLst>
            <pc:docMk/>
            <pc:sldMk cId="2476459609" sldId="309"/>
            <ac:spMk id="3" creationId="{B717CFE6-DF21-4EBE-A622-F60E61964D52}"/>
          </ac:spMkLst>
        </pc:spChg>
      </pc:sldChg>
      <pc:sldChg chg="modNotesTx">
        <pc:chgData name="Benoît PARTHOENS" userId="9031a2a7-ac8f-49c7-95a7-c1fef42fac6e" providerId="ADAL" clId="{D6478DBF-D351-403D-B569-69B71BDF489D}" dt="2024-02-01T17:42:07.892" v="9" actId="20577"/>
        <pc:sldMkLst>
          <pc:docMk/>
          <pc:sldMk cId="3510408737" sldId="319"/>
        </pc:sldMkLst>
      </pc:sldChg>
      <pc:sldChg chg="modNotesTx">
        <pc:chgData name="Benoît PARTHOENS" userId="9031a2a7-ac8f-49c7-95a7-c1fef42fac6e" providerId="ADAL" clId="{D6478DBF-D351-403D-B569-69B71BDF489D}" dt="2024-02-01T17:47:19.038" v="10" actId="20577"/>
        <pc:sldMkLst>
          <pc:docMk/>
          <pc:sldMk cId="4210809377" sldId="320"/>
        </pc:sldMkLst>
      </pc:sldChg>
      <pc:sldChg chg="modNotesTx">
        <pc:chgData name="Benoît PARTHOENS" userId="9031a2a7-ac8f-49c7-95a7-c1fef42fac6e" providerId="ADAL" clId="{D6478DBF-D351-403D-B569-69B71BDF489D}" dt="2024-02-01T17:48:34.145" v="11" actId="20577"/>
        <pc:sldMkLst>
          <pc:docMk/>
          <pc:sldMk cId="479802479" sldId="321"/>
        </pc:sldMkLst>
      </pc:sldChg>
      <pc:sldChg chg="modSp mod">
        <pc:chgData name="Benoît PARTHOENS" userId="9031a2a7-ac8f-49c7-95a7-c1fef42fac6e" providerId="ADAL" clId="{D6478DBF-D351-403D-B569-69B71BDF489D}" dt="2024-02-01T17:55:10.270" v="12" actId="20577"/>
        <pc:sldMkLst>
          <pc:docMk/>
          <pc:sldMk cId="3469122693" sldId="326"/>
        </pc:sldMkLst>
        <pc:spChg chg="mod">
          <ac:chgData name="Benoît PARTHOENS" userId="9031a2a7-ac8f-49c7-95a7-c1fef42fac6e" providerId="ADAL" clId="{D6478DBF-D351-403D-B569-69B71BDF489D}" dt="2024-02-01T17:55:10.270" v="12" actId="20577"/>
          <ac:spMkLst>
            <pc:docMk/>
            <pc:sldMk cId="3469122693" sldId="326"/>
            <ac:spMk id="3" creationId="{82467388-84D7-4C49-A6C5-2E700D091373}"/>
          </ac:spMkLst>
        </pc:spChg>
      </pc:sldChg>
      <pc:sldChg chg="mod modShow">
        <pc:chgData name="Benoît PARTHOENS" userId="9031a2a7-ac8f-49c7-95a7-c1fef42fac6e" providerId="ADAL" clId="{D6478DBF-D351-403D-B569-69B71BDF489D}" dt="2024-02-01T14:51:47.844" v="0" actId="729"/>
        <pc:sldMkLst>
          <pc:docMk/>
          <pc:sldMk cId="3238516422" sldId="328"/>
        </pc:sldMkLst>
      </pc:sldChg>
      <pc:sldChg chg="mod modShow">
        <pc:chgData name="Benoît PARTHOENS" userId="9031a2a7-ac8f-49c7-95a7-c1fef42fac6e" providerId="ADAL" clId="{D6478DBF-D351-403D-B569-69B71BDF489D}" dt="2024-02-01T14:51:47.844" v="0" actId="729"/>
        <pc:sldMkLst>
          <pc:docMk/>
          <pc:sldMk cId="2003825384" sldId="329"/>
        </pc:sldMkLst>
      </pc:sldChg>
      <pc:sldChg chg="mod modShow">
        <pc:chgData name="Benoît PARTHOENS" userId="9031a2a7-ac8f-49c7-95a7-c1fef42fac6e" providerId="ADAL" clId="{D6478DBF-D351-403D-B569-69B71BDF489D}" dt="2024-02-01T14:51:47.844" v="0" actId="729"/>
        <pc:sldMkLst>
          <pc:docMk/>
          <pc:sldMk cId="1214241059" sldId="331"/>
        </pc:sldMkLst>
      </pc:sldChg>
      <pc:sldChg chg="modSp mod">
        <pc:chgData name="Benoît PARTHOENS" userId="9031a2a7-ac8f-49c7-95a7-c1fef42fac6e" providerId="ADAL" clId="{D6478DBF-D351-403D-B569-69B71BDF489D}" dt="2024-02-01T18:30:17.886" v="29" actId="20577"/>
        <pc:sldMkLst>
          <pc:docMk/>
          <pc:sldMk cId="2742282293" sldId="332"/>
        </pc:sldMkLst>
        <pc:spChg chg="mod">
          <ac:chgData name="Benoît PARTHOENS" userId="9031a2a7-ac8f-49c7-95a7-c1fef42fac6e" providerId="ADAL" clId="{D6478DBF-D351-403D-B569-69B71BDF489D}" dt="2024-02-01T18:30:17.886" v="29" actId="20577"/>
          <ac:spMkLst>
            <pc:docMk/>
            <pc:sldMk cId="2742282293" sldId="332"/>
            <ac:spMk id="3" creationId="{A368DA63-322A-46FC-B287-CF45BD59EE17}"/>
          </ac:spMkLst>
        </pc:spChg>
      </pc:sldChg>
      <pc:sldChg chg="mod modShow">
        <pc:chgData name="Benoît PARTHOENS" userId="9031a2a7-ac8f-49c7-95a7-c1fef42fac6e" providerId="ADAL" clId="{D6478DBF-D351-403D-B569-69B71BDF489D}" dt="2024-02-01T14:51:47.844" v="0" actId="729"/>
        <pc:sldMkLst>
          <pc:docMk/>
          <pc:sldMk cId="670567880" sldId="335"/>
        </pc:sldMkLst>
      </pc:sldChg>
    </pc:docChg>
  </pc:docChgLst>
  <pc:docChgLst>
    <pc:chgData name="Benoît PARTHOENS" userId="9031a2a7-ac8f-49c7-95a7-c1fef42fac6e" providerId="ADAL" clId="{7BDF54A6-9B36-4402-A88B-7D715C113335}"/>
    <pc:docChg chg="custSel addSld modSld">
      <pc:chgData name="Benoît PARTHOENS" userId="9031a2a7-ac8f-49c7-95a7-c1fef42fac6e" providerId="ADAL" clId="{7BDF54A6-9B36-4402-A88B-7D715C113335}" dt="2024-02-08T11:02:04.728" v="110" actId="5793"/>
      <pc:docMkLst>
        <pc:docMk/>
      </pc:docMkLst>
      <pc:sldChg chg="modNotesTx">
        <pc:chgData name="Benoît PARTHOENS" userId="9031a2a7-ac8f-49c7-95a7-c1fef42fac6e" providerId="ADAL" clId="{7BDF54A6-9B36-4402-A88B-7D715C113335}" dt="2024-02-08T10:50:34.941" v="67" actId="20577"/>
        <pc:sldMkLst>
          <pc:docMk/>
          <pc:sldMk cId="1503211851" sldId="260"/>
        </pc:sldMkLst>
      </pc:sldChg>
      <pc:sldChg chg="modSp mod">
        <pc:chgData name="Benoît PARTHOENS" userId="9031a2a7-ac8f-49c7-95a7-c1fef42fac6e" providerId="ADAL" clId="{7BDF54A6-9B36-4402-A88B-7D715C113335}" dt="2024-02-08T10:53:24.908" v="85" actId="20577"/>
        <pc:sldMkLst>
          <pc:docMk/>
          <pc:sldMk cId="2035231033" sldId="270"/>
        </pc:sldMkLst>
        <pc:spChg chg="mod">
          <ac:chgData name="Benoît PARTHOENS" userId="9031a2a7-ac8f-49c7-95a7-c1fef42fac6e" providerId="ADAL" clId="{7BDF54A6-9B36-4402-A88B-7D715C113335}" dt="2024-02-08T10:53:24.908" v="85" actId="20577"/>
          <ac:spMkLst>
            <pc:docMk/>
            <pc:sldMk cId="2035231033" sldId="270"/>
            <ac:spMk id="3" creationId="{FAF3CA83-E10E-4A3B-BDBC-981F61BB7150}"/>
          </ac:spMkLst>
        </pc:spChg>
      </pc:sldChg>
      <pc:sldChg chg="modSp mod">
        <pc:chgData name="Benoît PARTHOENS" userId="9031a2a7-ac8f-49c7-95a7-c1fef42fac6e" providerId="ADAL" clId="{7BDF54A6-9B36-4402-A88B-7D715C113335}" dt="2024-02-08T11:02:04.728" v="110" actId="5793"/>
        <pc:sldMkLst>
          <pc:docMk/>
          <pc:sldMk cId="3587595383" sldId="275"/>
        </pc:sldMkLst>
        <pc:spChg chg="mod">
          <ac:chgData name="Benoît PARTHOENS" userId="9031a2a7-ac8f-49c7-95a7-c1fef42fac6e" providerId="ADAL" clId="{7BDF54A6-9B36-4402-A88B-7D715C113335}" dt="2024-02-08T11:02:04.728" v="110" actId="5793"/>
          <ac:spMkLst>
            <pc:docMk/>
            <pc:sldMk cId="3587595383" sldId="275"/>
            <ac:spMk id="3" creationId="{0D73C703-C4F1-46EC-9775-0CE060C85734}"/>
          </ac:spMkLst>
        </pc:spChg>
      </pc:sldChg>
      <pc:sldChg chg="addSp delSp modSp new mod">
        <pc:chgData name="Benoît PARTHOENS" userId="9031a2a7-ac8f-49c7-95a7-c1fef42fac6e" providerId="ADAL" clId="{7BDF54A6-9B36-4402-A88B-7D715C113335}" dt="2024-02-08T10:44:32.992" v="4" actId="14100"/>
        <pc:sldMkLst>
          <pc:docMk/>
          <pc:sldMk cId="327404152" sldId="336"/>
        </pc:sldMkLst>
        <pc:spChg chg="del">
          <ac:chgData name="Benoît PARTHOENS" userId="9031a2a7-ac8f-49c7-95a7-c1fef42fac6e" providerId="ADAL" clId="{7BDF54A6-9B36-4402-A88B-7D715C113335}" dt="2024-02-08T10:44:01.123" v="1"/>
          <ac:spMkLst>
            <pc:docMk/>
            <pc:sldMk cId="327404152" sldId="336"/>
            <ac:spMk id="3" creationId="{6F8E6DD1-968C-EBE9-3FDA-47D23F02D5BB}"/>
          </ac:spMkLst>
        </pc:spChg>
        <pc:graphicFrameChg chg="add mod">
          <ac:chgData name="Benoît PARTHOENS" userId="9031a2a7-ac8f-49c7-95a7-c1fef42fac6e" providerId="ADAL" clId="{7BDF54A6-9B36-4402-A88B-7D715C113335}" dt="2024-02-08T10:44:32.992" v="4" actId="14100"/>
          <ac:graphicFrameMkLst>
            <pc:docMk/>
            <pc:sldMk cId="327404152" sldId="336"/>
            <ac:graphicFrameMk id="5" creationId="{CFA462A4-B843-1EB0-602B-C055BFD5451F}"/>
          </ac:graphicFrameMkLst>
        </pc:graphicFrameChg>
      </pc:sldChg>
      <pc:sldChg chg="addSp delSp modSp new mod">
        <pc:chgData name="Benoît PARTHOENS" userId="9031a2a7-ac8f-49c7-95a7-c1fef42fac6e" providerId="ADAL" clId="{7BDF54A6-9B36-4402-A88B-7D715C113335}" dt="2024-02-08T10:45:10.716" v="8" actId="14100"/>
        <pc:sldMkLst>
          <pc:docMk/>
          <pc:sldMk cId="602561420" sldId="337"/>
        </pc:sldMkLst>
        <pc:spChg chg="del">
          <ac:chgData name="Benoît PARTHOENS" userId="9031a2a7-ac8f-49c7-95a7-c1fef42fac6e" providerId="ADAL" clId="{7BDF54A6-9B36-4402-A88B-7D715C113335}" dt="2024-02-08T10:44:52.671" v="6"/>
          <ac:spMkLst>
            <pc:docMk/>
            <pc:sldMk cId="602561420" sldId="337"/>
            <ac:spMk id="3" creationId="{4912AFA2-DB85-DF65-8315-3214077EF26E}"/>
          </ac:spMkLst>
        </pc:spChg>
        <pc:graphicFrameChg chg="add mod">
          <ac:chgData name="Benoît PARTHOENS" userId="9031a2a7-ac8f-49c7-95a7-c1fef42fac6e" providerId="ADAL" clId="{7BDF54A6-9B36-4402-A88B-7D715C113335}" dt="2024-02-08T10:45:10.716" v="8" actId="14100"/>
          <ac:graphicFrameMkLst>
            <pc:docMk/>
            <pc:sldMk cId="602561420" sldId="337"/>
            <ac:graphicFrameMk id="5" creationId="{96E39B6E-E0F6-2182-8558-A3019D11C06C}"/>
          </ac:graphicFrameMkLst>
        </pc:graphicFrameChg>
      </pc:sldChg>
      <pc:sldChg chg="addSp delSp modSp new mod">
        <pc:chgData name="Benoît PARTHOENS" userId="9031a2a7-ac8f-49c7-95a7-c1fef42fac6e" providerId="ADAL" clId="{7BDF54A6-9B36-4402-A88B-7D715C113335}" dt="2024-02-08T10:45:33.998" v="12" actId="14100"/>
        <pc:sldMkLst>
          <pc:docMk/>
          <pc:sldMk cId="970757618" sldId="338"/>
        </pc:sldMkLst>
        <pc:spChg chg="del">
          <ac:chgData name="Benoît PARTHOENS" userId="9031a2a7-ac8f-49c7-95a7-c1fef42fac6e" providerId="ADAL" clId="{7BDF54A6-9B36-4402-A88B-7D715C113335}" dt="2024-02-08T10:45:22.315" v="10"/>
          <ac:spMkLst>
            <pc:docMk/>
            <pc:sldMk cId="970757618" sldId="338"/>
            <ac:spMk id="3" creationId="{3D893390-0140-A82C-0B76-FFFE9A3780E2}"/>
          </ac:spMkLst>
        </pc:spChg>
        <pc:graphicFrameChg chg="add mod">
          <ac:chgData name="Benoît PARTHOENS" userId="9031a2a7-ac8f-49c7-95a7-c1fef42fac6e" providerId="ADAL" clId="{7BDF54A6-9B36-4402-A88B-7D715C113335}" dt="2024-02-08T10:45:33.998" v="12" actId="14100"/>
          <ac:graphicFrameMkLst>
            <pc:docMk/>
            <pc:sldMk cId="970757618" sldId="338"/>
            <ac:graphicFrameMk id="5" creationId="{2C0C70D9-B29C-2500-A6B3-9F85DA46F2B3}"/>
          </ac:graphicFrameMkLst>
        </pc:graphicFrameChg>
      </pc:sldChg>
      <pc:sldChg chg="addSp delSp modSp new mod">
        <pc:chgData name="Benoît PARTHOENS" userId="9031a2a7-ac8f-49c7-95a7-c1fef42fac6e" providerId="ADAL" clId="{7BDF54A6-9B36-4402-A88B-7D715C113335}" dt="2024-02-08T10:46:12.293" v="16" actId="14100"/>
        <pc:sldMkLst>
          <pc:docMk/>
          <pc:sldMk cId="952124725" sldId="339"/>
        </pc:sldMkLst>
        <pc:spChg chg="del">
          <ac:chgData name="Benoît PARTHOENS" userId="9031a2a7-ac8f-49c7-95a7-c1fef42fac6e" providerId="ADAL" clId="{7BDF54A6-9B36-4402-A88B-7D715C113335}" dt="2024-02-08T10:45:49.555" v="14"/>
          <ac:spMkLst>
            <pc:docMk/>
            <pc:sldMk cId="952124725" sldId="339"/>
            <ac:spMk id="3" creationId="{DBF3CFB7-7957-13BF-E8D4-A2C3B699A45B}"/>
          </ac:spMkLst>
        </pc:spChg>
        <pc:graphicFrameChg chg="add mod">
          <ac:chgData name="Benoît PARTHOENS" userId="9031a2a7-ac8f-49c7-95a7-c1fef42fac6e" providerId="ADAL" clId="{7BDF54A6-9B36-4402-A88B-7D715C113335}" dt="2024-02-08T10:46:12.293" v="16" actId="14100"/>
          <ac:graphicFrameMkLst>
            <pc:docMk/>
            <pc:sldMk cId="952124725" sldId="339"/>
            <ac:graphicFrameMk id="5" creationId="{9382F8AC-5E69-AC59-6BFC-5B3A97D0C74A}"/>
          </ac:graphicFrameMkLst>
        </pc:graphicFrameChg>
      </pc:sldChg>
      <pc:sldChg chg="addSp delSp modSp new mod">
        <pc:chgData name="Benoît PARTHOENS" userId="9031a2a7-ac8f-49c7-95a7-c1fef42fac6e" providerId="ADAL" clId="{7BDF54A6-9B36-4402-A88B-7D715C113335}" dt="2024-02-08T10:46:40.402" v="20" actId="14100"/>
        <pc:sldMkLst>
          <pc:docMk/>
          <pc:sldMk cId="3727158946" sldId="340"/>
        </pc:sldMkLst>
        <pc:spChg chg="del">
          <ac:chgData name="Benoît PARTHOENS" userId="9031a2a7-ac8f-49c7-95a7-c1fef42fac6e" providerId="ADAL" clId="{7BDF54A6-9B36-4402-A88B-7D715C113335}" dt="2024-02-08T10:46:28.034" v="18"/>
          <ac:spMkLst>
            <pc:docMk/>
            <pc:sldMk cId="3727158946" sldId="340"/>
            <ac:spMk id="3" creationId="{D0BA7FFC-FA29-22A3-BF78-39BAB1E9231F}"/>
          </ac:spMkLst>
        </pc:spChg>
        <pc:graphicFrameChg chg="add mod">
          <ac:chgData name="Benoît PARTHOENS" userId="9031a2a7-ac8f-49c7-95a7-c1fef42fac6e" providerId="ADAL" clId="{7BDF54A6-9B36-4402-A88B-7D715C113335}" dt="2024-02-08T10:46:40.402" v="20" actId="14100"/>
          <ac:graphicFrameMkLst>
            <pc:docMk/>
            <pc:sldMk cId="3727158946" sldId="340"/>
            <ac:graphicFrameMk id="5" creationId="{D11FE187-AA8E-03C2-9632-BCE858F35B88}"/>
          </ac:graphicFrameMkLst>
        </pc:graphicFrameChg>
      </pc:sldChg>
    </pc:docChg>
  </pc:docChgLst>
  <pc:docChgLst>
    <pc:chgData name="Benoît PARTHOENS" userId="9031a2a7-ac8f-49c7-95a7-c1fef42fac6e" providerId="ADAL" clId="{ECA0D199-DC61-4EDD-B378-95913A4C04EA}"/>
    <pc:docChg chg="modSld">
      <pc:chgData name="Benoît PARTHOENS" userId="9031a2a7-ac8f-49c7-95a7-c1fef42fac6e" providerId="ADAL" clId="{ECA0D199-DC61-4EDD-B378-95913A4C04EA}" dt="2022-02-10T21:20:55.936" v="2" actId="729"/>
      <pc:docMkLst>
        <pc:docMk/>
      </pc:docMkLst>
      <pc:sldChg chg="mod modShow">
        <pc:chgData name="Benoît PARTHOENS" userId="9031a2a7-ac8f-49c7-95a7-c1fef42fac6e" providerId="ADAL" clId="{ECA0D199-DC61-4EDD-B378-95913A4C04EA}" dt="2022-02-10T21:19:15.912" v="0" actId="729"/>
        <pc:sldMkLst>
          <pc:docMk/>
          <pc:sldMk cId="321693075" sldId="324"/>
        </pc:sldMkLst>
      </pc:sldChg>
      <pc:sldChg chg="mod modShow">
        <pc:chgData name="Benoît PARTHOENS" userId="9031a2a7-ac8f-49c7-95a7-c1fef42fac6e" providerId="ADAL" clId="{ECA0D199-DC61-4EDD-B378-95913A4C04EA}" dt="2022-02-10T21:19:19.372" v="1" actId="729"/>
        <pc:sldMkLst>
          <pc:docMk/>
          <pc:sldMk cId="1950357065" sldId="325"/>
        </pc:sldMkLst>
      </pc:sldChg>
      <pc:sldChg chg="mod modShow">
        <pc:chgData name="Benoît PARTHOENS" userId="9031a2a7-ac8f-49c7-95a7-c1fef42fac6e" providerId="ADAL" clId="{ECA0D199-DC61-4EDD-B378-95913A4C04EA}" dt="2022-02-10T21:20:55.936" v="2" actId="729"/>
        <pc:sldMkLst>
          <pc:docMk/>
          <pc:sldMk cId="396724234" sldId="333"/>
        </pc:sldMkLst>
      </pc:sldChg>
    </pc:docChg>
  </pc:docChgLst>
  <pc:docChgLst>
    <pc:chgData name="Benoît PARTHOENS" userId="9031a2a7-ac8f-49c7-95a7-c1fef42fac6e" providerId="ADAL" clId="{35181E47-CA9C-4CDE-8FFF-7F23723FAC5C}"/>
    <pc:docChg chg="undo custSel modSld sldOrd">
      <pc:chgData name="Benoît PARTHOENS" userId="9031a2a7-ac8f-49c7-95a7-c1fef42fac6e" providerId="ADAL" clId="{35181E47-CA9C-4CDE-8FFF-7F23723FAC5C}" dt="2023-02-08T14:29:44.199" v="15" actId="20577"/>
      <pc:docMkLst>
        <pc:docMk/>
      </pc:docMkLst>
      <pc:sldChg chg="modNotesTx">
        <pc:chgData name="Benoît PARTHOENS" userId="9031a2a7-ac8f-49c7-95a7-c1fef42fac6e" providerId="ADAL" clId="{35181E47-CA9C-4CDE-8FFF-7F23723FAC5C}" dt="2023-02-08T14:29:44.199" v="15" actId="20577"/>
        <pc:sldMkLst>
          <pc:docMk/>
          <pc:sldMk cId="2675896125" sldId="262"/>
        </pc:sldMkLst>
      </pc:sldChg>
      <pc:sldChg chg="addSp delSp mod addAnim delAnim">
        <pc:chgData name="Benoît PARTHOENS" userId="9031a2a7-ac8f-49c7-95a7-c1fef42fac6e" providerId="ADAL" clId="{35181E47-CA9C-4CDE-8FFF-7F23723FAC5C}" dt="2023-02-08T12:16:28.545" v="10" actId="478"/>
        <pc:sldMkLst>
          <pc:docMk/>
          <pc:sldMk cId="830006553" sldId="277"/>
        </pc:sldMkLst>
        <pc:spChg chg="del">
          <ac:chgData name="Benoît PARTHOENS" userId="9031a2a7-ac8f-49c7-95a7-c1fef42fac6e" providerId="ADAL" clId="{35181E47-CA9C-4CDE-8FFF-7F23723FAC5C}" dt="2023-02-08T12:16:28.545" v="10" actId="478"/>
          <ac:spMkLst>
            <pc:docMk/>
            <pc:sldMk cId="830006553" sldId="277"/>
            <ac:spMk id="9" creationId="{75865DAF-5159-4254-B63B-B134FB4BECDB}"/>
          </ac:spMkLst>
        </pc:spChg>
        <pc:spChg chg="add del">
          <ac:chgData name="Benoît PARTHOENS" userId="9031a2a7-ac8f-49c7-95a7-c1fef42fac6e" providerId="ADAL" clId="{35181E47-CA9C-4CDE-8FFF-7F23723FAC5C}" dt="2023-02-08T12:16:21.906" v="9" actId="478"/>
          <ac:spMkLst>
            <pc:docMk/>
            <pc:sldMk cId="830006553" sldId="277"/>
            <ac:spMk id="17" creationId="{004F729E-6321-4F30-B343-C4C567C237FB}"/>
          </ac:spMkLst>
        </pc:spChg>
      </pc:sldChg>
      <pc:sldChg chg="ord">
        <pc:chgData name="Benoît PARTHOENS" userId="9031a2a7-ac8f-49c7-95a7-c1fef42fac6e" providerId="ADAL" clId="{35181E47-CA9C-4CDE-8FFF-7F23723FAC5C}" dt="2023-02-05T18:27:55.503" v="7"/>
        <pc:sldMkLst>
          <pc:docMk/>
          <pc:sldMk cId="461309801" sldId="295"/>
        </pc:sldMkLst>
      </pc:sldChg>
      <pc:sldChg chg="ord">
        <pc:chgData name="Benoît PARTHOENS" userId="9031a2a7-ac8f-49c7-95a7-c1fef42fac6e" providerId="ADAL" clId="{35181E47-CA9C-4CDE-8FFF-7F23723FAC5C}" dt="2023-02-05T17:59:27.820" v="3"/>
        <pc:sldMkLst>
          <pc:docMk/>
          <pc:sldMk cId="321693075" sldId="324"/>
        </pc:sldMkLst>
      </pc:sldChg>
      <pc:sldChg chg="ord">
        <pc:chgData name="Benoît PARTHOENS" userId="9031a2a7-ac8f-49c7-95a7-c1fef42fac6e" providerId="ADAL" clId="{35181E47-CA9C-4CDE-8FFF-7F23723FAC5C}" dt="2023-02-05T17:59:27.820" v="3"/>
        <pc:sldMkLst>
          <pc:docMk/>
          <pc:sldMk cId="1950357065" sldId="325"/>
        </pc:sldMkLst>
      </pc:sldChg>
      <pc:sldChg chg="delSp modSp mod delAnim">
        <pc:chgData name="Benoît PARTHOENS" userId="9031a2a7-ac8f-49c7-95a7-c1fef42fac6e" providerId="ADAL" clId="{35181E47-CA9C-4CDE-8FFF-7F23723FAC5C}" dt="2023-02-05T17:33:01.326" v="1" actId="478"/>
        <pc:sldMkLst>
          <pc:docMk/>
          <pc:sldMk cId="2003825384" sldId="329"/>
        </pc:sldMkLst>
        <pc:spChg chg="del">
          <ac:chgData name="Benoît PARTHOENS" userId="9031a2a7-ac8f-49c7-95a7-c1fef42fac6e" providerId="ADAL" clId="{35181E47-CA9C-4CDE-8FFF-7F23723FAC5C}" dt="2023-02-05T17:32:58.009" v="0" actId="478"/>
          <ac:spMkLst>
            <pc:docMk/>
            <pc:sldMk cId="2003825384" sldId="329"/>
            <ac:spMk id="37" creationId="{C61B5091-3BE0-43D4-BFC5-A02633B82973}"/>
          </ac:spMkLst>
        </pc:spChg>
        <pc:cxnChg chg="del mod">
          <ac:chgData name="Benoît PARTHOENS" userId="9031a2a7-ac8f-49c7-95a7-c1fef42fac6e" providerId="ADAL" clId="{35181E47-CA9C-4CDE-8FFF-7F23723FAC5C}" dt="2023-02-05T17:33:01.326" v="1" actId="478"/>
          <ac:cxnSpMkLst>
            <pc:docMk/>
            <pc:sldMk cId="2003825384" sldId="329"/>
            <ac:cxnSpMk id="38" creationId="{C603B542-2138-4B4E-BFE3-6EA52D538FC1}"/>
          </ac:cxnSpMkLst>
        </pc:cxnChg>
      </pc:sldChg>
      <pc:sldChg chg="ord">
        <pc:chgData name="Benoît PARTHOENS" userId="9031a2a7-ac8f-49c7-95a7-c1fef42fac6e" providerId="ADAL" clId="{35181E47-CA9C-4CDE-8FFF-7F23723FAC5C}" dt="2023-02-05T18:02:39.105" v="5"/>
        <pc:sldMkLst>
          <pc:docMk/>
          <pc:sldMk cId="396724234" sldId="333"/>
        </pc:sldMkLst>
      </pc:sldChg>
    </pc:docChg>
  </pc:docChgLst>
  <pc:docChgLst>
    <pc:chgData name="Benoît PARTHOENS" userId="9031a2a7-ac8f-49c7-95a7-c1fef42fac6e" providerId="ADAL" clId="{F1764B72-1AD4-48E7-800F-E5FD3877DD2C}"/>
    <pc:docChg chg="custSel addSld delSld modSld">
      <pc:chgData name="Benoît PARTHOENS" userId="9031a2a7-ac8f-49c7-95a7-c1fef42fac6e" providerId="ADAL" clId="{F1764B72-1AD4-48E7-800F-E5FD3877DD2C}" dt="2022-02-03T09:38:25.844" v="1626" actId="47"/>
      <pc:docMkLst>
        <pc:docMk/>
      </pc:docMkLst>
      <pc:sldChg chg="del">
        <pc:chgData name="Benoît PARTHOENS" userId="9031a2a7-ac8f-49c7-95a7-c1fef42fac6e" providerId="ADAL" clId="{F1764B72-1AD4-48E7-800F-E5FD3877DD2C}" dt="2022-02-03T09:28:34.800" v="815" actId="47"/>
        <pc:sldMkLst>
          <pc:docMk/>
          <pc:sldMk cId="3955390911" sldId="257"/>
        </pc:sldMkLst>
      </pc:sldChg>
      <pc:sldChg chg="del">
        <pc:chgData name="Benoît PARTHOENS" userId="9031a2a7-ac8f-49c7-95a7-c1fef42fac6e" providerId="ADAL" clId="{F1764B72-1AD4-48E7-800F-E5FD3877DD2C}" dt="2022-02-03T09:29:04.388" v="817" actId="47"/>
        <pc:sldMkLst>
          <pc:docMk/>
          <pc:sldMk cId="1504451744" sldId="258"/>
        </pc:sldMkLst>
      </pc:sldChg>
      <pc:sldChg chg="del">
        <pc:chgData name="Benoît PARTHOENS" userId="9031a2a7-ac8f-49c7-95a7-c1fef42fac6e" providerId="ADAL" clId="{F1764B72-1AD4-48E7-800F-E5FD3877DD2C}" dt="2022-02-03T09:36:46.796" v="1600" actId="47"/>
        <pc:sldMkLst>
          <pc:docMk/>
          <pc:sldMk cId="1606200976" sldId="269"/>
        </pc:sldMkLst>
      </pc:sldChg>
      <pc:sldChg chg="add modNotesTx">
        <pc:chgData name="Benoît PARTHOENS" userId="9031a2a7-ac8f-49c7-95a7-c1fef42fac6e" providerId="ADAL" clId="{F1764B72-1AD4-48E7-800F-E5FD3877DD2C}" dt="2022-02-03T09:14:52.305" v="3" actId="20577"/>
        <pc:sldMkLst>
          <pc:docMk/>
          <pc:sldMk cId="1472456068" sldId="274"/>
        </pc:sldMkLst>
      </pc:sldChg>
      <pc:sldChg chg="add">
        <pc:chgData name="Benoît PARTHOENS" userId="9031a2a7-ac8f-49c7-95a7-c1fef42fac6e" providerId="ADAL" clId="{F1764B72-1AD4-48E7-800F-E5FD3877DD2C}" dt="2022-02-03T09:14:33.579" v="0"/>
        <pc:sldMkLst>
          <pc:docMk/>
          <pc:sldMk cId="271294244" sldId="280"/>
        </pc:sldMkLst>
      </pc:sldChg>
      <pc:sldChg chg="add">
        <pc:chgData name="Benoît PARTHOENS" userId="9031a2a7-ac8f-49c7-95a7-c1fef42fac6e" providerId="ADAL" clId="{F1764B72-1AD4-48E7-800F-E5FD3877DD2C}" dt="2022-02-03T09:14:33.579" v="0"/>
        <pc:sldMkLst>
          <pc:docMk/>
          <pc:sldMk cId="4261724274" sldId="282"/>
        </pc:sldMkLst>
      </pc:sldChg>
      <pc:sldChg chg="del">
        <pc:chgData name="Benoît PARTHOENS" userId="9031a2a7-ac8f-49c7-95a7-c1fef42fac6e" providerId="ADAL" clId="{F1764B72-1AD4-48E7-800F-E5FD3877DD2C}" dt="2022-02-03T09:38:25.844" v="1626" actId="47"/>
        <pc:sldMkLst>
          <pc:docMk/>
          <pc:sldMk cId="4250713964" sldId="285"/>
        </pc:sldMkLst>
      </pc:sldChg>
      <pc:sldChg chg="del">
        <pc:chgData name="Benoît PARTHOENS" userId="9031a2a7-ac8f-49c7-95a7-c1fef42fac6e" providerId="ADAL" clId="{F1764B72-1AD4-48E7-800F-E5FD3877DD2C}" dt="2022-02-03T09:38:25.844" v="1626" actId="47"/>
        <pc:sldMkLst>
          <pc:docMk/>
          <pc:sldMk cId="366481490" sldId="286"/>
        </pc:sldMkLst>
      </pc:sldChg>
      <pc:sldChg chg="del">
        <pc:chgData name="Benoît PARTHOENS" userId="9031a2a7-ac8f-49c7-95a7-c1fef42fac6e" providerId="ADAL" clId="{F1764B72-1AD4-48E7-800F-E5FD3877DD2C}" dt="2022-02-03T09:38:25.844" v="1626" actId="47"/>
        <pc:sldMkLst>
          <pc:docMk/>
          <pc:sldMk cId="1261093001" sldId="287"/>
        </pc:sldMkLst>
      </pc:sldChg>
      <pc:sldChg chg="del">
        <pc:chgData name="Benoît PARTHOENS" userId="9031a2a7-ac8f-49c7-95a7-c1fef42fac6e" providerId="ADAL" clId="{F1764B72-1AD4-48E7-800F-E5FD3877DD2C}" dt="2022-02-03T09:38:25.844" v="1626" actId="47"/>
        <pc:sldMkLst>
          <pc:docMk/>
          <pc:sldMk cId="944260826" sldId="288"/>
        </pc:sldMkLst>
      </pc:sldChg>
      <pc:sldChg chg="del">
        <pc:chgData name="Benoît PARTHOENS" userId="9031a2a7-ac8f-49c7-95a7-c1fef42fac6e" providerId="ADAL" clId="{F1764B72-1AD4-48E7-800F-E5FD3877DD2C}" dt="2022-02-03T09:38:09.371" v="1625" actId="47"/>
        <pc:sldMkLst>
          <pc:docMk/>
          <pc:sldMk cId="2136085577" sldId="289"/>
        </pc:sldMkLst>
      </pc:sldChg>
      <pc:sldChg chg="del">
        <pc:chgData name="Benoît PARTHOENS" userId="9031a2a7-ac8f-49c7-95a7-c1fef42fac6e" providerId="ADAL" clId="{F1764B72-1AD4-48E7-800F-E5FD3877DD2C}" dt="2022-02-03T09:38:07.372" v="1624" actId="47"/>
        <pc:sldMkLst>
          <pc:docMk/>
          <pc:sldMk cId="2783189683" sldId="290"/>
        </pc:sldMkLst>
      </pc:sldChg>
      <pc:sldChg chg="del">
        <pc:chgData name="Benoît PARTHOENS" userId="9031a2a7-ac8f-49c7-95a7-c1fef42fac6e" providerId="ADAL" clId="{F1764B72-1AD4-48E7-800F-E5FD3877DD2C}" dt="2022-02-03T09:38:02.242" v="1623" actId="47"/>
        <pc:sldMkLst>
          <pc:docMk/>
          <pc:sldMk cId="207849237" sldId="291"/>
        </pc:sldMkLst>
      </pc:sldChg>
      <pc:sldChg chg="del">
        <pc:chgData name="Benoît PARTHOENS" userId="9031a2a7-ac8f-49c7-95a7-c1fef42fac6e" providerId="ADAL" clId="{F1764B72-1AD4-48E7-800F-E5FD3877DD2C}" dt="2022-02-03T09:38:02.242" v="1623" actId="47"/>
        <pc:sldMkLst>
          <pc:docMk/>
          <pc:sldMk cId="1616468389" sldId="292"/>
        </pc:sldMkLst>
      </pc:sldChg>
      <pc:sldChg chg="del">
        <pc:chgData name="Benoît PARTHOENS" userId="9031a2a7-ac8f-49c7-95a7-c1fef42fac6e" providerId="ADAL" clId="{F1764B72-1AD4-48E7-800F-E5FD3877DD2C}" dt="2022-02-03T09:29:00.809" v="816" actId="47"/>
        <pc:sldMkLst>
          <pc:docMk/>
          <pc:sldMk cId="64172235" sldId="299"/>
        </pc:sldMkLst>
      </pc:sldChg>
      <pc:sldChg chg="del mod modShow modNotesTx">
        <pc:chgData name="Benoît PARTHOENS" userId="9031a2a7-ac8f-49c7-95a7-c1fef42fac6e" providerId="ADAL" clId="{F1764B72-1AD4-48E7-800F-E5FD3877DD2C}" dt="2022-02-03T09:37:30.265" v="1622" actId="47"/>
        <pc:sldMkLst>
          <pc:docMk/>
          <pc:sldMk cId="352091050" sldId="311"/>
        </pc:sldMkLst>
      </pc:sldChg>
      <pc:sldChg chg="add">
        <pc:chgData name="Benoît PARTHOENS" userId="9031a2a7-ac8f-49c7-95a7-c1fef42fac6e" providerId="ADAL" clId="{F1764B72-1AD4-48E7-800F-E5FD3877DD2C}" dt="2022-02-03T09:14:33.579" v="0"/>
        <pc:sldMkLst>
          <pc:docMk/>
          <pc:sldMk cId="2073781565" sldId="312"/>
        </pc:sldMkLst>
      </pc:sldChg>
      <pc:sldChg chg="add">
        <pc:chgData name="Benoît PARTHOENS" userId="9031a2a7-ac8f-49c7-95a7-c1fef42fac6e" providerId="ADAL" clId="{F1764B72-1AD4-48E7-800F-E5FD3877DD2C}" dt="2022-02-03T09:14:33.579" v="0"/>
        <pc:sldMkLst>
          <pc:docMk/>
          <pc:sldMk cId="964557317" sldId="313"/>
        </pc:sldMkLst>
      </pc:sldChg>
      <pc:sldChg chg="add">
        <pc:chgData name="Benoît PARTHOENS" userId="9031a2a7-ac8f-49c7-95a7-c1fef42fac6e" providerId="ADAL" clId="{F1764B72-1AD4-48E7-800F-E5FD3877DD2C}" dt="2022-02-03T09:14:33.579" v="0"/>
        <pc:sldMkLst>
          <pc:docMk/>
          <pc:sldMk cId="1184426491" sldId="314"/>
        </pc:sldMkLst>
      </pc:sldChg>
      <pc:sldChg chg="add">
        <pc:chgData name="Benoît PARTHOENS" userId="9031a2a7-ac8f-49c7-95a7-c1fef42fac6e" providerId="ADAL" clId="{F1764B72-1AD4-48E7-800F-E5FD3877DD2C}" dt="2022-02-03T09:14:33.579" v="0"/>
        <pc:sldMkLst>
          <pc:docMk/>
          <pc:sldMk cId="3285820176" sldId="315"/>
        </pc:sldMkLst>
      </pc:sldChg>
      <pc:sldChg chg="add del">
        <pc:chgData name="Benoît PARTHOENS" userId="9031a2a7-ac8f-49c7-95a7-c1fef42fac6e" providerId="ADAL" clId="{F1764B72-1AD4-48E7-800F-E5FD3877DD2C}" dt="2022-02-03T09:19:59.623" v="150" actId="47"/>
        <pc:sldMkLst>
          <pc:docMk/>
          <pc:sldMk cId="171102913" sldId="316"/>
        </pc:sldMkLst>
      </pc:sldChg>
      <pc:sldChg chg="add">
        <pc:chgData name="Benoît PARTHOENS" userId="9031a2a7-ac8f-49c7-95a7-c1fef42fac6e" providerId="ADAL" clId="{F1764B72-1AD4-48E7-800F-E5FD3877DD2C}" dt="2022-02-03T09:14:33.579" v="0"/>
        <pc:sldMkLst>
          <pc:docMk/>
          <pc:sldMk cId="2246431455" sldId="317"/>
        </pc:sldMkLst>
      </pc:sldChg>
      <pc:sldChg chg="add">
        <pc:chgData name="Benoît PARTHOENS" userId="9031a2a7-ac8f-49c7-95a7-c1fef42fac6e" providerId="ADAL" clId="{F1764B72-1AD4-48E7-800F-E5FD3877DD2C}" dt="2022-02-03T09:14:33.579" v="0"/>
        <pc:sldMkLst>
          <pc:docMk/>
          <pc:sldMk cId="1473457517" sldId="318"/>
        </pc:sldMkLst>
      </pc:sldChg>
      <pc:sldChg chg="add modNotesTx">
        <pc:chgData name="Benoît PARTHOENS" userId="9031a2a7-ac8f-49c7-95a7-c1fef42fac6e" providerId="ADAL" clId="{F1764B72-1AD4-48E7-800F-E5FD3877DD2C}" dt="2022-02-03T09:22:01.073" v="444" actId="20577"/>
        <pc:sldMkLst>
          <pc:docMk/>
          <pc:sldMk cId="3510408737" sldId="319"/>
        </pc:sldMkLst>
      </pc:sldChg>
      <pc:sldChg chg="add">
        <pc:chgData name="Benoît PARTHOENS" userId="9031a2a7-ac8f-49c7-95a7-c1fef42fac6e" providerId="ADAL" clId="{F1764B72-1AD4-48E7-800F-E5FD3877DD2C}" dt="2022-02-03T09:14:33.579" v="0"/>
        <pc:sldMkLst>
          <pc:docMk/>
          <pc:sldMk cId="4210809377" sldId="320"/>
        </pc:sldMkLst>
      </pc:sldChg>
      <pc:sldChg chg="add">
        <pc:chgData name="Benoît PARTHOENS" userId="9031a2a7-ac8f-49c7-95a7-c1fef42fac6e" providerId="ADAL" clId="{F1764B72-1AD4-48E7-800F-E5FD3877DD2C}" dt="2022-02-03T09:14:33.579" v="0"/>
        <pc:sldMkLst>
          <pc:docMk/>
          <pc:sldMk cId="479802479" sldId="321"/>
        </pc:sldMkLst>
      </pc:sldChg>
      <pc:sldChg chg="add">
        <pc:chgData name="Benoît PARTHOENS" userId="9031a2a7-ac8f-49c7-95a7-c1fef42fac6e" providerId="ADAL" clId="{F1764B72-1AD4-48E7-800F-E5FD3877DD2C}" dt="2022-02-03T09:14:33.579" v="0"/>
        <pc:sldMkLst>
          <pc:docMk/>
          <pc:sldMk cId="3826016187" sldId="322"/>
        </pc:sldMkLst>
      </pc:sldChg>
      <pc:sldChg chg="add modNotesTx">
        <pc:chgData name="Benoît PARTHOENS" userId="9031a2a7-ac8f-49c7-95a7-c1fef42fac6e" providerId="ADAL" clId="{F1764B72-1AD4-48E7-800F-E5FD3877DD2C}" dt="2022-02-03T09:25:47.936" v="814" actId="20577"/>
        <pc:sldMkLst>
          <pc:docMk/>
          <pc:sldMk cId="2218921085" sldId="323"/>
        </pc:sldMkLst>
      </pc:sldChg>
      <pc:sldChg chg="add">
        <pc:chgData name="Benoît PARTHOENS" userId="9031a2a7-ac8f-49c7-95a7-c1fef42fac6e" providerId="ADAL" clId="{F1764B72-1AD4-48E7-800F-E5FD3877DD2C}" dt="2022-02-03T09:14:33.579" v="0"/>
        <pc:sldMkLst>
          <pc:docMk/>
          <pc:sldMk cId="321693075" sldId="324"/>
        </pc:sldMkLst>
      </pc:sldChg>
      <pc:sldChg chg="add">
        <pc:chgData name="Benoît PARTHOENS" userId="9031a2a7-ac8f-49c7-95a7-c1fef42fac6e" providerId="ADAL" clId="{F1764B72-1AD4-48E7-800F-E5FD3877DD2C}" dt="2022-02-03T09:14:33.579" v="0"/>
        <pc:sldMkLst>
          <pc:docMk/>
          <pc:sldMk cId="1950357065" sldId="325"/>
        </pc:sldMkLst>
      </pc:sldChg>
      <pc:sldChg chg="add">
        <pc:chgData name="Benoît PARTHOENS" userId="9031a2a7-ac8f-49c7-95a7-c1fef42fac6e" providerId="ADAL" clId="{F1764B72-1AD4-48E7-800F-E5FD3877DD2C}" dt="2022-02-03T09:14:33.579" v="0"/>
        <pc:sldMkLst>
          <pc:docMk/>
          <pc:sldMk cId="3469122693" sldId="326"/>
        </pc:sldMkLst>
      </pc:sldChg>
      <pc:sldChg chg="new modNotesTx">
        <pc:chgData name="Benoît PARTHOENS" userId="9031a2a7-ac8f-49c7-95a7-c1fef42fac6e" providerId="ADAL" clId="{F1764B72-1AD4-48E7-800F-E5FD3877DD2C}" dt="2022-02-03T09:15:06.729" v="48" actId="20577"/>
        <pc:sldMkLst>
          <pc:docMk/>
          <pc:sldMk cId="3431407764" sldId="327"/>
        </pc:sldMkLst>
      </pc:sldChg>
      <pc:sldChg chg="add">
        <pc:chgData name="Benoît PARTHOENS" userId="9031a2a7-ac8f-49c7-95a7-c1fef42fac6e" providerId="ADAL" clId="{F1764B72-1AD4-48E7-800F-E5FD3877DD2C}" dt="2022-02-03T09:17:14.385" v="49"/>
        <pc:sldMkLst>
          <pc:docMk/>
          <pc:sldMk cId="3238516422" sldId="328"/>
        </pc:sldMkLst>
      </pc:sldChg>
      <pc:sldChg chg="add">
        <pc:chgData name="Benoît PARTHOENS" userId="9031a2a7-ac8f-49c7-95a7-c1fef42fac6e" providerId="ADAL" clId="{F1764B72-1AD4-48E7-800F-E5FD3877DD2C}" dt="2022-02-03T09:18:19.696" v="50"/>
        <pc:sldMkLst>
          <pc:docMk/>
          <pc:sldMk cId="2003825384" sldId="329"/>
        </pc:sldMkLst>
      </pc:sldChg>
      <pc:sldChg chg="new modNotesTx">
        <pc:chgData name="Benoît PARTHOENS" userId="9031a2a7-ac8f-49c7-95a7-c1fef42fac6e" providerId="ADAL" clId="{F1764B72-1AD4-48E7-800F-E5FD3877DD2C}" dt="2022-02-03T09:18:56.049" v="108" actId="20577"/>
        <pc:sldMkLst>
          <pc:docMk/>
          <pc:sldMk cId="1725952633" sldId="330"/>
        </pc:sldMkLst>
      </pc:sldChg>
      <pc:sldChg chg="new modNotesTx">
        <pc:chgData name="Benoît PARTHOENS" userId="9031a2a7-ac8f-49c7-95a7-c1fef42fac6e" providerId="ADAL" clId="{F1764B72-1AD4-48E7-800F-E5FD3877DD2C}" dt="2022-02-03T09:19:10.207" v="149" actId="20577"/>
        <pc:sldMkLst>
          <pc:docMk/>
          <pc:sldMk cId="1214241059" sldId="331"/>
        </pc:sldMkLst>
      </pc:sldChg>
      <pc:sldChg chg="modSp new mod modNotesTx">
        <pc:chgData name="Benoît PARTHOENS" userId="9031a2a7-ac8f-49c7-95a7-c1fef42fac6e" providerId="ADAL" clId="{F1764B72-1AD4-48E7-800F-E5FD3877DD2C}" dt="2022-02-03T09:37:03.216" v="1621" actId="20577"/>
        <pc:sldMkLst>
          <pc:docMk/>
          <pc:sldMk cId="2742282293" sldId="332"/>
        </pc:sldMkLst>
        <pc:spChg chg="mod">
          <ac:chgData name="Benoît PARTHOENS" userId="9031a2a7-ac8f-49c7-95a7-c1fef42fac6e" providerId="ADAL" clId="{F1764B72-1AD4-48E7-800F-E5FD3877DD2C}" dt="2022-02-03T09:32:55.400" v="1305" actId="20577"/>
          <ac:spMkLst>
            <pc:docMk/>
            <pc:sldMk cId="2742282293" sldId="332"/>
            <ac:spMk id="2" creationId="{863F9C6A-3875-456F-9674-548A65E0E136}"/>
          </ac:spMkLst>
        </pc:spChg>
        <pc:spChg chg="mod">
          <ac:chgData name="Benoît PARTHOENS" userId="9031a2a7-ac8f-49c7-95a7-c1fef42fac6e" providerId="ADAL" clId="{F1764B72-1AD4-48E7-800F-E5FD3877DD2C}" dt="2022-02-03T09:37:03.216" v="1621" actId="20577"/>
          <ac:spMkLst>
            <pc:docMk/>
            <pc:sldMk cId="2742282293" sldId="332"/>
            <ac:spMk id="3" creationId="{A368DA63-322A-46FC-B287-CF45BD59EE17}"/>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801A118-B6FB-4BFF-BB60-22752AF9A44B}" type="doc">
      <dgm:prSet loTypeId="urn:microsoft.com/office/officeart/2005/8/layout/radial3" loCatId="relationship" qsTypeId="urn:microsoft.com/office/officeart/2005/8/quickstyle/simple1" qsCatId="simple" csTypeId="urn:microsoft.com/office/officeart/2005/8/colors/accent1_2" csCatId="accent1" phldr="1"/>
      <dgm:spPr/>
      <dgm:t>
        <a:bodyPr/>
        <a:lstStyle/>
        <a:p>
          <a:endParaRPr lang="fr-BE"/>
        </a:p>
      </dgm:t>
    </dgm:pt>
    <dgm:pt modelId="{F6AB6A26-56E1-41F9-A27E-1CF332924565}">
      <dgm:prSet phldrT="[Texte]"/>
      <dgm:spPr/>
      <dgm:t>
        <a:bodyPr/>
        <a:lstStyle/>
        <a:p>
          <a:r>
            <a:rPr lang="fr-BE" dirty="0"/>
            <a:t>Entreprise</a:t>
          </a:r>
        </a:p>
      </dgm:t>
    </dgm:pt>
    <dgm:pt modelId="{BC5DAF86-50D6-4590-BC13-72859B44FDF1}" type="parTrans" cxnId="{E8C8EEAF-7667-4AC6-BA2B-5B8157CF1571}">
      <dgm:prSet/>
      <dgm:spPr/>
      <dgm:t>
        <a:bodyPr/>
        <a:lstStyle/>
        <a:p>
          <a:endParaRPr lang="fr-BE"/>
        </a:p>
      </dgm:t>
    </dgm:pt>
    <dgm:pt modelId="{75744D23-56EF-424C-BBAA-1E316D9AE1B9}" type="sibTrans" cxnId="{E8C8EEAF-7667-4AC6-BA2B-5B8157CF1571}">
      <dgm:prSet/>
      <dgm:spPr/>
      <dgm:t>
        <a:bodyPr/>
        <a:lstStyle/>
        <a:p>
          <a:endParaRPr lang="fr-BE"/>
        </a:p>
      </dgm:t>
    </dgm:pt>
    <dgm:pt modelId="{922661C6-86DB-4B47-B5CF-2F58E8B411F0}">
      <dgm:prSet phldrT="[Texte]"/>
      <dgm:spPr/>
      <dgm:t>
        <a:bodyPr/>
        <a:lstStyle/>
        <a:p>
          <a:r>
            <a:rPr lang="fr-BE" dirty="0"/>
            <a:t>Risques environnementaux</a:t>
          </a:r>
        </a:p>
      </dgm:t>
    </dgm:pt>
    <dgm:pt modelId="{4ABD80BE-DC95-4CE5-8859-0AC2E7F93B23}" type="parTrans" cxnId="{56227085-3C48-4A67-92B3-9E3AE9F02AF7}">
      <dgm:prSet/>
      <dgm:spPr/>
      <dgm:t>
        <a:bodyPr/>
        <a:lstStyle/>
        <a:p>
          <a:endParaRPr lang="fr-BE"/>
        </a:p>
      </dgm:t>
    </dgm:pt>
    <dgm:pt modelId="{3C9DCD82-2E9F-46B5-99FF-8BB969B82DF9}" type="sibTrans" cxnId="{56227085-3C48-4A67-92B3-9E3AE9F02AF7}">
      <dgm:prSet/>
      <dgm:spPr/>
      <dgm:t>
        <a:bodyPr/>
        <a:lstStyle/>
        <a:p>
          <a:endParaRPr lang="fr-BE"/>
        </a:p>
      </dgm:t>
    </dgm:pt>
    <dgm:pt modelId="{F7E6E24B-0F79-4CA7-BD7D-FC07493DCD90}">
      <dgm:prSet phldrT="[Texte]"/>
      <dgm:spPr/>
      <dgm:t>
        <a:bodyPr/>
        <a:lstStyle/>
        <a:p>
          <a:r>
            <a:rPr lang="fr-BE" dirty="0"/>
            <a:t>Risques </a:t>
          </a:r>
        </a:p>
        <a:p>
          <a:r>
            <a:rPr lang="fr-BE" dirty="0"/>
            <a:t>financiers</a:t>
          </a:r>
        </a:p>
      </dgm:t>
    </dgm:pt>
    <dgm:pt modelId="{CB440937-5EE0-4B7F-AD87-B705BCB055EA}" type="parTrans" cxnId="{0FC2A160-784A-48C9-8BE4-0067D73D8EA2}">
      <dgm:prSet/>
      <dgm:spPr/>
      <dgm:t>
        <a:bodyPr/>
        <a:lstStyle/>
        <a:p>
          <a:endParaRPr lang="fr-BE"/>
        </a:p>
      </dgm:t>
    </dgm:pt>
    <dgm:pt modelId="{050CC134-EC5F-4278-9B38-146042F42AC1}" type="sibTrans" cxnId="{0FC2A160-784A-48C9-8BE4-0067D73D8EA2}">
      <dgm:prSet/>
      <dgm:spPr/>
      <dgm:t>
        <a:bodyPr/>
        <a:lstStyle/>
        <a:p>
          <a:endParaRPr lang="fr-BE"/>
        </a:p>
      </dgm:t>
    </dgm:pt>
    <dgm:pt modelId="{4795B635-DC37-4060-900A-E8F2796FFE99}">
      <dgm:prSet phldrT="[Texte]"/>
      <dgm:spPr/>
      <dgm:t>
        <a:bodyPr/>
        <a:lstStyle/>
        <a:p>
          <a:r>
            <a:rPr lang="fr-BE" dirty="0"/>
            <a:t>Risques </a:t>
          </a:r>
        </a:p>
        <a:p>
          <a:r>
            <a:rPr lang="fr-BE" dirty="0"/>
            <a:t>informatiques</a:t>
          </a:r>
        </a:p>
      </dgm:t>
    </dgm:pt>
    <dgm:pt modelId="{895CB680-0445-4174-B130-6574DC2E6373}" type="parTrans" cxnId="{6F457EE9-0073-4156-BCF9-DB660515AE40}">
      <dgm:prSet/>
      <dgm:spPr/>
      <dgm:t>
        <a:bodyPr/>
        <a:lstStyle/>
        <a:p>
          <a:endParaRPr lang="fr-BE"/>
        </a:p>
      </dgm:t>
    </dgm:pt>
    <dgm:pt modelId="{C09D037A-E71D-4D02-8F40-F38541EF856F}" type="sibTrans" cxnId="{6F457EE9-0073-4156-BCF9-DB660515AE40}">
      <dgm:prSet/>
      <dgm:spPr/>
      <dgm:t>
        <a:bodyPr/>
        <a:lstStyle/>
        <a:p>
          <a:endParaRPr lang="fr-BE"/>
        </a:p>
      </dgm:t>
    </dgm:pt>
    <dgm:pt modelId="{6F8CDA7A-E68A-4A4C-BC91-F90995194CAC}">
      <dgm:prSet phldrT="[Texte]"/>
      <dgm:spPr/>
      <dgm:t>
        <a:bodyPr/>
        <a:lstStyle/>
        <a:p>
          <a:r>
            <a:rPr lang="fr-BE" dirty="0"/>
            <a:t>Risques </a:t>
          </a:r>
        </a:p>
        <a:p>
          <a:r>
            <a:rPr lang="fr-BE" dirty="0"/>
            <a:t>métiers</a:t>
          </a:r>
        </a:p>
      </dgm:t>
    </dgm:pt>
    <dgm:pt modelId="{574F85A9-0E97-48A6-A471-DEECDACC6905}" type="parTrans" cxnId="{331CD181-011F-4420-B390-DE0625612E27}">
      <dgm:prSet/>
      <dgm:spPr/>
      <dgm:t>
        <a:bodyPr/>
        <a:lstStyle/>
        <a:p>
          <a:endParaRPr lang="fr-BE"/>
        </a:p>
      </dgm:t>
    </dgm:pt>
    <dgm:pt modelId="{54E72B79-77A5-48C4-B52C-E220B2E1209F}" type="sibTrans" cxnId="{331CD181-011F-4420-B390-DE0625612E27}">
      <dgm:prSet/>
      <dgm:spPr/>
      <dgm:t>
        <a:bodyPr/>
        <a:lstStyle/>
        <a:p>
          <a:endParaRPr lang="fr-BE"/>
        </a:p>
      </dgm:t>
    </dgm:pt>
    <dgm:pt modelId="{94FE1FE9-D9AD-4C00-8BAD-309B41BAD0D8}">
      <dgm:prSet phldrT="[Texte]"/>
      <dgm:spPr/>
      <dgm:t>
        <a:bodyPr/>
        <a:lstStyle/>
        <a:p>
          <a:r>
            <a:rPr lang="fr-BE" dirty="0"/>
            <a:t>Risques </a:t>
          </a:r>
        </a:p>
        <a:p>
          <a:r>
            <a:rPr lang="fr-BE" dirty="0"/>
            <a:t>sociaux</a:t>
          </a:r>
        </a:p>
      </dgm:t>
    </dgm:pt>
    <dgm:pt modelId="{840DED9D-F08D-4EE2-865D-261BD4790F85}" type="parTrans" cxnId="{6879CE81-1911-484A-9052-BDD464EE873A}">
      <dgm:prSet/>
      <dgm:spPr/>
      <dgm:t>
        <a:bodyPr/>
        <a:lstStyle/>
        <a:p>
          <a:endParaRPr lang="fr-BE"/>
        </a:p>
      </dgm:t>
    </dgm:pt>
    <dgm:pt modelId="{0AFA2752-50F3-419A-A39D-4F48F698979A}" type="sibTrans" cxnId="{6879CE81-1911-484A-9052-BDD464EE873A}">
      <dgm:prSet/>
      <dgm:spPr/>
      <dgm:t>
        <a:bodyPr/>
        <a:lstStyle/>
        <a:p>
          <a:endParaRPr lang="fr-BE"/>
        </a:p>
      </dgm:t>
    </dgm:pt>
    <dgm:pt modelId="{FFE16811-85DE-4FDB-A80F-693FD70753C9}" type="pres">
      <dgm:prSet presAssocID="{B801A118-B6FB-4BFF-BB60-22752AF9A44B}" presName="composite" presStyleCnt="0">
        <dgm:presLayoutVars>
          <dgm:chMax val="1"/>
          <dgm:dir/>
          <dgm:resizeHandles val="exact"/>
        </dgm:presLayoutVars>
      </dgm:prSet>
      <dgm:spPr/>
    </dgm:pt>
    <dgm:pt modelId="{5C747093-A2A9-4D8B-B356-0405B38CA48E}" type="pres">
      <dgm:prSet presAssocID="{B801A118-B6FB-4BFF-BB60-22752AF9A44B}" presName="radial" presStyleCnt="0">
        <dgm:presLayoutVars>
          <dgm:animLvl val="ctr"/>
        </dgm:presLayoutVars>
      </dgm:prSet>
      <dgm:spPr/>
    </dgm:pt>
    <dgm:pt modelId="{947C3340-024E-4552-B3AF-98A419B6E9A2}" type="pres">
      <dgm:prSet presAssocID="{F6AB6A26-56E1-41F9-A27E-1CF332924565}" presName="centerShape" presStyleLbl="vennNode1" presStyleIdx="0" presStyleCnt="6"/>
      <dgm:spPr/>
    </dgm:pt>
    <dgm:pt modelId="{FDCDE24D-CCF5-44D2-B47C-E2B7EF5116A9}" type="pres">
      <dgm:prSet presAssocID="{922661C6-86DB-4B47-B5CF-2F58E8B411F0}" presName="node" presStyleLbl="vennNode1" presStyleIdx="1" presStyleCnt="6" custScaleX="154051" custScaleY="148376" custRadScaleRad="113383" custRadScaleInc="5866">
        <dgm:presLayoutVars>
          <dgm:bulletEnabled val="1"/>
        </dgm:presLayoutVars>
      </dgm:prSet>
      <dgm:spPr/>
    </dgm:pt>
    <dgm:pt modelId="{9280068D-2FA2-4C79-817B-F05598B73D69}" type="pres">
      <dgm:prSet presAssocID="{F7E6E24B-0F79-4CA7-BD7D-FC07493DCD90}" presName="node" presStyleLbl="vennNode1" presStyleIdx="2" presStyleCnt="6" custScaleX="154051" custScaleY="148376" custRadScaleRad="113383" custRadScaleInc="5866">
        <dgm:presLayoutVars>
          <dgm:bulletEnabled val="1"/>
        </dgm:presLayoutVars>
      </dgm:prSet>
      <dgm:spPr/>
    </dgm:pt>
    <dgm:pt modelId="{45FF7C03-15C1-4F20-A08D-C1F85D1EEE5E}" type="pres">
      <dgm:prSet presAssocID="{4795B635-DC37-4060-900A-E8F2796FFE99}" presName="node" presStyleLbl="vennNode1" presStyleIdx="3" presStyleCnt="6" custScaleX="154051" custScaleY="148376" custRadScaleRad="113383" custRadScaleInc="5866">
        <dgm:presLayoutVars>
          <dgm:bulletEnabled val="1"/>
        </dgm:presLayoutVars>
      </dgm:prSet>
      <dgm:spPr/>
    </dgm:pt>
    <dgm:pt modelId="{A6A7A604-C91D-4E46-A9F9-2BDBD7EECCF3}" type="pres">
      <dgm:prSet presAssocID="{6F8CDA7A-E68A-4A4C-BC91-F90995194CAC}" presName="node" presStyleLbl="vennNode1" presStyleIdx="4" presStyleCnt="6" custScaleX="154051" custScaleY="148376" custRadScaleRad="113383" custRadScaleInc="5866">
        <dgm:presLayoutVars>
          <dgm:bulletEnabled val="1"/>
        </dgm:presLayoutVars>
      </dgm:prSet>
      <dgm:spPr/>
    </dgm:pt>
    <dgm:pt modelId="{F8F7C48A-77BE-46AA-B067-13CDC5732025}" type="pres">
      <dgm:prSet presAssocID="{94FE1FE9-D9AD-4C00-8BAD-309B41BAD0D8}" presName="node" presStyleLbl="vennNode1" presStyleIdx="5" presStyleCnt="6" custScaleX="154051" custScaleY="148376" custRadScaleRad="113383" custRadScaleInc="5866">
        <dgm:presLayoutVars>
          <dgm:bulletEnabled val="1"/>
        </dgm:presLayoutVars>
      </dgm:prSet>
      <dgm:spPr/>
    </dgm:pt>
  </dgm:ptLst>
  <dgm:cxnLst>
    <dgm:cxn modelId="{2330B40D-E4E4-43D2-9EF0-66820B40B12E}" type="presOf" srcId="{922661C6-86DB-4B47-B5CF-2F58E8B411F0}" destId="{FDCDE24D-CCF5-44D2-B47C-E2B7EF5116A9}" srcOrd="0" destOrd="0" presId="urn:microsoft.com/office/officeart/2005/8/layout/radial3"/>
    <dgm:cxn modelId="{A261DE1B-40AE-4B15-9FEB-D9CEC801C021}" type="presOf" srcId="{4795B635-DC37-4060-900A-E8F2796FFE99}" destId="{45FF7C03-15C1-4F20-A08D-C1F85D1EEE5E}" srcOrd="0" destOrd="0" presId="urn:microsoft.com/office/officeart/2005/8/layout/radial3"/>
    <dgm:cxn modelId="{16A5EB1B-A894-422F-8609-7259A7F1505B}" type="presOf" srcId="{F7E6E24B-0F79-4CA7-BD7D-FC07493DCD90}" destId="{9280068D-2FA2-4C79-817B-F05598B73D69}" srcOrd="0" destOrd="0" presId="urn:microsoft.com/office/officeart/2005/8/layout/radial3"/>
    <dgm:cxn modelId="{0FC2A160-784A-48C9-8BE4-0067D73D8EA2}" srcId="{F6AB6A26-56E1-41F9-A27E-1CF332924565}" destId="{F7E6E24B-0F79-4CA7-BD7D-FC07493DCD90}" srcOrd="1" destOrd="0" parTransId="{CB440937-5EE0-4B7F-AD87-B705BCB055EA}" sibTransId="{050CC134-EC5F-4278-9B38-146042F42AC1}"/>
    <dgm:cxn modelId="{4BBC845A-7936-4BBE-B4DF-42AA42B8A8CB}" type="presOf" srcId="{94FE1FE9-D9AD-4C00-8BAD-309B41BAD0D8}" destId="{F8F7C48A-77BE-46AA-B067-13CDC5732025}" srcOrd="0" destOrd="0" presId="urn:microsoft.com/office/officeart/2005/8/layout/radial3"/>
    <dgm:cxn modelId="{6879CE81-1911-484A-9052-BDD464EE873A}" srcId="{F6AB6A26-56E1-41F9-A27E-1CF332924565}" destId="{94FE1FE9-D9AD-4C00-8BAD-309B41BAD0D8}" srcOrd="4" destOrd="0" parTransId="{840DED9D-F08D-4EE2-865D-261BD4790F85}" sibTransId="{0AFA2752-50F3-419A-A39D-4F48F698979A}"/>
    <dgm:cxn modelId="{331CD181-011F-4420-B390-DE0625612E27}" srcId="{F6AB6A26-56E1-41F9-A27E-1CF332924565}" destId="{6F8CDA7A-E68A-4A4C-BC91-F90995194CAC}" srcOrd="3" destOrd="0" parTransId="{574F85A9-0E97-48A6-A471-DEECDACC6905}" sibTransId="{54E72B79-77A5-48C4-B52C-E220B2E1209F}"/>
    <dgm:cxn modelId="{28C82785-93C2-4422-A332-F3F1662B6103}" type="presOf" srcId="{F6AB6A26-56E1-41F9-A27E-1CF332924565}" destId="{947C3340-024E-4552-B3AF-98A419B6E9A2}" srcOrd="0" destOrd="0" presId="urn:microsoft.com/office/officeart/2005/8/layout/radial3"/>
    <dgm:cxn modelId="{56227085-3C48-4A67-92B3-9E3AE9F02AF7}" srcId="{F6AB6A26-56E1-41F9-A27E-1CF332924565}" destId="{922661C6-86DB-4B47-B5CF-2F58E8B411F0}" srcOrd="0" destOrd="0" parTransId="{4ABD80BE-DC95-4CE5-8859-0AC2E7F93B23}" sibTransId="{3C9DCD82-2E9F-46B5-99FF-8BB969B82DF9}"/>
    <dgm:cxn modelId="{E8C8EEAF-7667-4AC6-BA2B-5B8157CF1571}" srcId="{B801A118-B6FB-4BFF-BB60-22752AF9A44B}" destId="{F6AB6A26-56E1-41F9-A27E-1CF332924565}" srcOrd="0" destOrd="0" parTransId="{BC5DAF86-50D6-4590-BC13-72859B44FDF1}" sibTransId="{75744D23-56EF-424C-BBAA-1E316D9AE1B9}"/>
    <dgm:cxn modelId="{42B579BB-3C2D-4186-86FC-87C8745873DD}" type="presOf" srcId="{B801A118-B6FB-4BFF-BB60-22752AF9A44B}" destId="{FFE16811-85DE-4FDB-A80F-693FD70753C9}" srcOrd="0" destOrd="0" presId="urn:microsoft.com/office/officeart/2005/8/layout/radial3"/>
    <dgm:cxn modelId="{EFB6D7E3-D25D-4CFA-9C47-64F8365A1BEC}" type="presOf" srcId="{6F8CDA7A-E68A-4A4C-BC91-F90995194CAC}" destId="{A6A7A604-C91D-4E46-A9F9-2BDBD7EECCF3}" srcOrd="0" destOrd="0" presId="urn:microsoft.com/office/officeart/2005/8/layout/radial3"/>
    <dgm:cxn modelId="{6F457EE9-0073-4156-BCF9-DB660515AE40}" srcId="{F6AB6A26-56E1-41F9-A27E-1CF332924565}" destId="{4795B635-DC37-4060-900A-E8F2796FFE99}" srcOrd="2" destOrd="0" parTransId="{895CB680-0445-4174-B130-6574DC2E6373}" sibTransId="{C09D037A-E71D-4D02-8F40-F38541EF856F}"/>
    <dgm:cxn modelId="{96617980-E6CF-406E-A142-30F423D2F5E5}" type="presParOf" srcId="{FFE16811-85DE-4FDB-A80F-693FD70753C9}" destId="{5C747093-A2A9-4D8B-B356-0405B38CA48E}" srcOrd="0" destOrd="0" presId="urn:microsoft.com/office/officeart/2005/8/layout/radial3"/>
    <dgm:cxn modelId="{7BF6D97D-22C4-4E76-B5C6-AF006315F1E5}" type="presParOf" srcId="{5C747093-A2A9-4D8B-B356-0405B38CA48E}" destId="{947C3340-024E-4552-B3AF-98A419B6E9A2}" srcOrd="0" destOrd="0" presId="urn:microsoft.com/office/officeart/2005/8/layout/radial3"/>
    <dgm:cxn modelId="{6AF57374-280E-4D76-B27A-B9E6625009CD}" type="presParOf" srcId="{5C747093-A2A9-4D8B-B356-0405B38CA48E}" destId="{FDCDE24D-CCF5-44D2-B47C-E2B7EF5116A9}" srcOrd="1" destOrd="0" presId="urn:microsoft.com/office/officeart/2005/8/layout/radial3"/>
    <dgm:cxn modelId="{D86FD76C-C294-49A2-95A4-0C9193D12910}" type="presParOf" srcId="{5C747093-A2A9-4D8B-B356-0405B38CA48E}" destId="{9280068D-2FA2-4C79-817B-F05598B73D69}" srcOrd="2" destOrd="0" presId="urn:microsoft.com/office/officeart/2005/8/layout/radial3"/>
    <dgm:cxn modelId="{BA301F87-D2E9-48D4-9BA4-FC14F357882C}" type="presParOf" srcId="{5C747093-A2A9-4D8B-B356-0405B38CA48E}" destId="{45FF7C03-15C1-4F20-A08D-C1F85D1EEE5E}" srcOrd="3" destOrd="0" presId="urn:microsoft.com/office/officeart/2005/8/layout/radial3"/>
    <dgm:cxn modelId="{115B10BF-AE5A-493D-B12D-559346107EE1}" type="presParOf" srcId="{5C747093-A2A9-4D8B-B356-0405B38CA48E}" destId="{A6A7A604-C91D-4E46-A9F9-2BDBD7EECCF3}" srcOrd="4" destOrd="0" presId="urn:microsoft.com/office/officeart/2005/8/layout/radial3"/>
    <dgm:cxn modelId="{D4E16DE0-D282-4FDE-9BD3-1D0B1C79CEC6}" type="presParOf" srcId="{5C747093-A2A9-4D8B-B356-0405B38CA48E}" destId="{F8F7C48A-77BE-46AA-B067-13CDC5732025}" srcOrd="5" destOrd="0" presId="urn:microsoft.com/office/officeart/2005/8/layout/radial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7163E1ED-4F88-4ADC-A228-4C2A6E896911}" type="doc">
      <dgm:prSet loTypeId="urn:microsoft.com/office/officeart/2005/8/layout/chevron1" loCatId="process" qsTypeId="urn:microsoft.com/office/officeart/2005/8/quickstyle/simple5" qsCatId="simple" csTypeId="urn:microsoft.com/office/officeart/2005/8/colors/accent3_2" csCatId="accent3" phldr="1"/>
      <dgm:spPr/>
    </dgm:pt>
    <dgm:pt modelId="{F04BA417-81A0-4D66-AB53-308D86BED114}">
      <dgm:prSet phldrT="[Texte]"/>
      <dgm:spPr>
        <a:solidFill>
          <a:schemeClr val="bg1">
            <a:lumMod val="65000"/>
          </a:schemeClr>
        </a:solidFill>
      </dgm:spPr>
      <dgm:t>
        <a:bodyPr/>
        <a:lstStyle/>
        <a:p>
          <a:r>
            <a:rPr lang="fr-FR" dirty="0"/>
            <a:t>Identification du contexte et des assets</a:t>
          </a:r>
          <a:endParaRPr lang="fr-BE" dirty="0"/>
        </a:p>
      </dgm:t>
    </dgm:pt>
    <dgm:pt modelId="{9312B39D-DA91-4742-A532-1243E4602C79}" type="parTrans" cxnId="{FE83B49C-7C9B-49CA-9AED-40BEF88E55F0}">
      <dgm:prSet/>
      <dgm:spPr/>
      <dgm:t>
        <a:bodyPr/>
        <a:lstStyle/>
        <a:p>
          <a:endParaRPr lang="fr-BE"/>
        </a:p>
      </dgm:t>
    </dgm:pt>
    <dgm:pt modelId="{8E3A3A65-819D-4759-9E82-AFAE8A14B468}" type="sibTrans" cxnId="{FE83B49C-7C9B-49CA-9AED-40BEF88E55F0}">
      <dgm:prSet/>
      <dgm:spPr/>
      <dgm:t>
        <a:bodyPr/>
        <a:lstStyle/>
        <a:p>
          <a:endParaRPr lang="fr-BE"/>
        </a:p>
      </dgm:t>
    </dgm:pt>
    <dgm:pt modelId="{9D4E8CEE-FF6D-4F62-95E4-2603FA1A16E4}">
      <dgm:prSet phldrT="[Texte]"/>
      <dgm:spPr>
        <a:solidFill>
          <a:schemeClr val="bg1">
            <a:lumMod val="65000"/>
          </a:schemeClr>
        </a:solidFill>
      </dgm:spPr>
      <dgm:t>
        <a:bodyPr/>
        <a:lstStyle/>
        <a:p>
          <a:r>
            <a:rPr lang="fr-FR" dirty="0"/>
            <a:t>Détermination des objectifs de sécurités</a:t>
          </a:r>
          <a:endParaRPr lang="fr-BE" dirty="0"/>
        </a:p>
      </dgm:t>
    </dgm:pt>
    <dgm:pt modelId="{4FFCC6D7-4AD5-469F-BFB3-27C294CB35D7}" type="parTrans" cxnId="{A2CB76AB-BD46-48EE-8475-E9A644FA47E8}">
      <dgm:prSet/>
      <dgm:spPr/>
      <dgm:t>
        <a:bodyPr/>
        <a:lstStyle/>
        <a:p>
          <a:endParaRPr lang="fr-BE"/>
        </a:p>
      </dgm:t>
    </dgm:pt>
    <dgm:pt modelId="{9D675776-5B09-468B-BE96-23ED9080FECB}" type="sibTrans" cxnId="{A2CB76AB-BD46-48EE-8475-E9A644FA47E8}">
      <dgm:prSet/>
      <dgm:spPr/>
      <dgm:t>
        <a:bodyPr/>
        <a:lstStyle/>
        <a:p>
          <a:endParaRPr lang="fr-BE"/>
        </a:p>
      </dgm:t>
    </dgm:pt>
    <dgm:pt modelId="{B59FE7AC-D232-4309-9686-F73C282FC8A4}">
      <dgm:prSet phldrT="[Texte]"/>
      <dgm:spPr>
        <a:solidFill>
          <a:schemeClr val="bg1">
            <a:lumMod val="65000"/>
          </a:schemeClr>
        </a:solidFill>
      </dgm:spPr>
      <dgm:t>
        <a:bodyPr/>
        <a:lstStyle/>
        <a:p>
          <a:r>
            <a:rPr lang="fr-FR" dirty="0"/>
            <a:t>Analyse des risques</a:t>
          </a:r>
          <a:endParaRPr lang="fr-BE" dirty="0"/>
        </a:p>
      </dgm:t>
    </dgm:pt>
    <dgm:pt modelId="{9F5D3E1C-8F62-4DCD-ADDD-9590482E0514}" type="parTrans" cxnId="{C5C42774-9A09-4C50-B3BD-4620BAB507FC}">
      <dgm:prSet/>
      <dgm:spPr/>
      <dgm:t>
        <a:bodyPr/>
        <a:lstStyle/>
        <a:p>
          <a:endParaRPr lang="fr-BE"/>
        </a:p>
      </dgm:t>
    </dgm:pt>
    <dgm:pt modelId="{4248420D-D318-489B-B127-7B95C1687314}" type="sibTrans" cxnId="{C5C42774-9A09-4C50-B3BD-4620BAB507FC}">
      <dgm:prSet/>
      <dgm:spPr/>
      <dgm:t>
        <a:bodyPr/>
        <a:lstStyle/>
        <a:p>
          <a:endParaRPr lang="fr-BE"/>
        </a:p>
      </dgm:t>
    </dgm:pt>
    <dgm:pt modelId="{F4F47F04-C3A4-476B-B588-66A420B1808A}">
      <dgm:prSet phldrT="[Texte]"/>
      <dgm:spPr>
        <a:solidFill>
          <a:srgbClr val="FF0000"/>
        </a:solidFill>
      </dgm:spPr>
      <dgm:t>
        <a:bodyPr/>
        <a:lstStyle/>
        <a:p>
          <a:r>
            <a:rPr lang="fr-FR" dirty="0"/>
            <a:t>Implémentation des contrôles</a:t>
          </a:r>
          <a:endParaRPr lang="fr-BE" dirty="0"/>
        </a:p>
      </dgm:t>
    </dgm:pt>
    <dgm:pt modelId="{4774B1E5-677B-473F-B364-89932C3B8B1E}" type="parTrans" cxnId="{281711F3-F1A1-407C-9587-B5983A139C9A}">
      <dgm:prSet/>
      <dgm:spPr/>
      <dgm:t>
        <a:bodyPr/>
        <a:lstStyle/>
        <a:p>
          <a:endParaRPr lang="fr-BE"/>
        </a:p>
      </dgm:t>
    </dgm:pt>
    <dgm:pt modelId="{869A6B91-F860-4886-BF77-C312B9A657FE}" type="sibTrans" cxnId="{281711F3-F1A1-407C-9587-B5983A139C9A}">
      <dgm:prSet/>
      <dgm:spPr/>
      <dgm:t>
        <a:bodyPr/>
        <a:lstStyle/>
        <a:p>
          <a:endParaRPr lang="fr-BE"/>
        </a:p>
      </dgm:t>
    </dgm:pt>
    <dgm:pt modelId="{26D7F890-B388-461E-9691-94A422EDEA17}">
      <dgm:prSet phldrT="[Texte]"/>
      <dgm:spPr>
        <a:solidFill>
          <a:schemeClr val="bg1">
            <a:lumMod val="65000"/>
          </a:schemeClr>
        </a:solidFill>
      </dgm:spPr>
      <dgm:t>
        <a:bodyPr/>
        <a:lstStyle/>
        <a:p>
          <a:r>
            <a:rPr lang="fr-FR" dirty="0"/>
            <a:t>Définition des exigences de sécurité</a:t>
          </a:r>
          <a:endParaRPr lang="fr-BE" dirty="0"/>
        </a:p>
      </dgm:t>
    </dgm:pt>
    <dgm:pt modelId="{854B0470-41A9-422D-9B30-3ABE5E87CD7A}" type="parTrans" cxnId="{1AA3A9DB-67E9-4A9E-A6F8-B01DEBDD6CD9}">
      <dgm:prSet/>
      <dgm:spPr/>
      <dgm:t>
        <a:bodyPr/>
        <a:lstStyle/>
        <a:p>
          <a:endParaRPr lang="fr-BE"/>
        </a:p>
      </dgm:t>
    </dgm:pt>
    <dgm:pt modelId="{9AF13E29-837B-40BB-B87E-62A085196F13}" type="sibTrans" cxnId="{1AA3A9DB-67E9-4A9E-A6F8-B01DEBDD6CD9}">
      <dgm:prSet/>
      <dgm:spPr/>
      <dgm:t>
        <a:bodyPr/>
        <a:lstStyle/>
        <a:p>
          <a:endParaRPr lang="fr-BE"/>
        </a:p>
      </dgm:t>
    </dgm:pt>
    <dgm:pt modelId="{2E29E777-C212-4915-AA94-F8F59A3B03D2}">
      <dgm:prSet phldrT="[Texte]"/>
      <dgm:spPr>
        <a:solidFill>
          <a:schemeClr val="bg1">
            <a:lumMod val="65000"/>
          </a:schemeClr>
        </a:solidFill>
      </dgm:spPr>
      <dgm:t>
        <a:bodyPr/>
        <a:lstStyle/>
        <a:p>
          <a:r>
            <a:rPr lang="fr-FR" dirty="0"/>
            <a:t>Sélection des contrôles</a:t>
          </a:r>
          <a:endParaRPr lang="fr-BE" dirty="0"/>
        </a:p>
      </dgm:t>
    </dgm:pt>
    <dgm:pt modelId="{B594F393-4867-4A32-96FB-EE2D0AE83CD2}" type="parTrans" cxnId="{172BE487-7EC9-4AA5-A12C-FD6BEA6BD3AF}">
      <dgm:prSet/>
      <dgm:spPr/>
      <dgm:t>
        <a:bodyPr/>
        <a:lstStyle/>
        <a:p>
          <a:endParaRPr lang="fr-BE"/>
        </a:p>
      </dgm:t>
    </dgm:pt>
    <dgm:pt modelId="{1B2659CE-F300-4473-90F5-3764DA5B522F}" type="sibTrans" cxnId="{172BE487-7EC9-4AA5-A12C-FD6BEA6BD3AF}">
      <dgm:prSet/>
      <dgm:spPr/>
      <dgm:t>
        <a:bodyPr/>
        <a:lstStyle/>
        <a:p>
          <a:endParaRPr lang="fr-BE"/>
        </a:p>
      </dgm:t>
    </dgm:pt>
    <dgm:pt modelId="{0FEB1EF9-EDEA-4346-B7B7-82F1981CE746}" type="pres">
      <dgm:prSet presAssocID="{7163E1ED-4F88-4ADC-A228-4C2A6E896911}" presName="Name0" presStyleCnt="0">
        <dgm:presLayoutVars>
          <dgm:dir/>
          <dgm:animLvl val="lvl"/>
          <dgm:resizeHandles val="exact"/>
        </dgm:presLayoutVars>
      </dgm:prSet>
      <dgm:spPr/>
    </dgm:pt>
    <dgm:pt modelId="{8568A4A7-DB89-4342-96D0-87EF502F0A8D}" type="pres">
      <dgm:prSet presAssocID="{F04BA417-81A0-4D66-AB53-308D86BED114}" presName="parTxOnly" presStyleLbl="node1" presStyleIdx="0" presStyleCnt="6">
        <dgm:presLayoutVars>
          <dgm:chMax val="0"/>
          <dgm:chPref val="0"/>
          <dgm:bulletEnabled val="1"/>
        </dgm:presLayoutVars>
      </dgm:prSet>
      <dgm:spPr/>
    </dgm:pt>
    <dgm:pt modelId="{37C9AAE8-F9F9-4DB8-A871-23D8989CB04D}" type="pres">
      <dgm:prSet presAssocID="{8E3A3A65-819D-4759-9E82-AFAE8A14B468}" presName="parTxOnlySpace" presStyleCnt="0"/>
      <dgm:spPr/>
    </dgm:pt>
    <dgm:pt modelId="{DB5C2655-3072-4331-A7F0-7DB0118746B6}" type="pres">
      <dgm:prSet presAssocID="{9D4E8CEE-FF6D-4F62-95E4-2603FA1A16E4}" presName="parTxOnly" presStyleLbl="node1" presStyleIdx="1" presStyleCnt="6">
        <dgm:presLayoutVars>
          <dgm:chMax val="0"/>
          <dgm:chPref val="0"/>
          <dgm:bulletEnabled val="1"/>
        </dgm:presLayoutVars>
      </dgm:prSet>
      <dgm:spPr/>
    </dgm:pt>
    <dgm:pt modelId="{B6421979-9CAC-4A25-8D3C-1739E3982172}" type="pres">
      <dgm:prSet presAssocID="{9D675776-5B09-468B-BE96-23ED9080FECB}" presName="parTxOnlySpace" presStyleCnt="0"/>
      <dgm:spPr/>
    </dgm:pt>
    <dgm:pt modelId="{2F640582-599F-4AF4-9890-34A61B413A63}" type="pres">
      <dgm:prSet presAssocID="{B59FE7AC-D232-4309-9686-F73C282FC8A4}" presName="parTxOnly" presStyleLbl="node1" presStyleIdx="2" presStyleCnt="6">
        <dgm:presLayoutVars>
          <dgm:chMax val="0"/>
          <dgm:chPref val="0"/>
          <dgm:bulletEnabled val="1"/>
        </dgm:presLayoutVars>
      </dgm:prSet>
      <dgm:spPr/>
    </dgm:pt>
    <dgm:pt modelId="{10F8DB44-7DE8-474F-9ABC-FEAED9DE13FE}" type="pres">
      <dgm:prSet presAssocID="{4248420D-D318-489B-B127-7B95C1687314}" presName="parTxOnlySpace" presStyleCnt="0"/>
      <dgm:spPr/>
    </dgm:pt>
    <dgm:pt modelId="{ADC4620E-EDB9-42BB-8595-8F1FC19E0C2E}" type="pres">
      <dgm:prSet presAssocID="{26D7F890-B388-461E-9691-94A422EDEA17}" presName="parTxOnly" presStyleLbl="node1" presStyleIdx="3" presStyleCnt="6">
        <dgm:presLayoutVars>
          <dgm:chMax val="0"/>
          <dgm:chPref val="0"/>
          <dgm:bulletEnabled val="1"/>
        </dgm:presLayoutVars>
      </dgm:prSet>
      <dgm:spPr/>
    </dgm:pt>
    <dgm:pt modelId="{46F6A623-CDD0-4E50-86F0-55AD6F16B760}" type="pres">
      <dgm:prSet presAssocID="{9AF13E29-837B-40BB-B87E-62A085196F13}" presName="parTxOnlySpace" presStyleCnt="0"/>
      <dgm:spPr/>
    </dgm:pt>
    <dgm:pt modelId="{953DB4EB-C276-40AC-9EF8-54191E1BEB71}" type="pres">
      <dgm:prSet presAssocID="{2E29E777-C212-4915-AA94-F8F59A3B03D2}" presName="parTxOnly" presStyleLbl="node1" presStyleIdx="4" presStyleCnt="6">
        <dgm:presLayoutVars>
          <dgm:chMax val="0"/>
          <dgm:chPref val="0"/>
          <dgm:bulletEnabled val="1"/>
        </dgm:presLayoutVars>
      </dgm:prSet>
      <dgm:spPr/>
    </dgm:pt>
    <dgm:pt modelId="{1A9F4DC6-CAD1-4B11-99AB-D7DE65DFC0E8}" type="pres">
      <dgm:prSet presAssocID="{1B2659CE-F300-4473-90F5-3764DA5B522F}" presName="parTxOnlySpace" presStyleCnt="0"/>
      <dgm:spPr/>
    </dgm:pt>
    <dgm:pt modelId="{B1CB243B-E266-4231-8D48-DEAA30A5AB51}" type="pres">
      <dgm:prSet presAssocID="{F4F47F04-C3A4-476B-B588-66A420B1808A}" presName="parTxOnly" presStyleLbl="node1" presStyleIdx="5" presStyleCnt="6">
        <dgm:presLayoutVars>
          <dgm:chMax val="0"/>
          <dgm:chPref val="0"/>
          <dgm:bulletEnabled val="1"/>
        </dgm:presLayoutVars>
      </dgm:prSet>
      <dgm:spPr/>
    </dgm:pt>
  </dgm:ptLst>
  <dgm:cxnLst>
    <dgm:cxn modelId="{75770C31-8D86-4AED-B307-4E48CCB76A27}" type="presOf" srcId="{9D4E8CEE-FF6D-4F62-95E4-2603FA1A16E4}" destId="{DB5C2655-3072-4331-A7F0-7DB0118746B6}" srcOrd="0" destOrd="0" presId="urn:microsoft.com/office/officeart/2005/8/layout/chevron1"/>
    <dgm:cxn modelId="{EC9DEC37-1D77-4316-A5B6-3B99E2875D9A}" type="presOf" srcId="{B59FE7AC-D232-4309-9686-F73C282FC8A4}" destId="{2F640582-599F-4AF4-9890-34A61B413A63}" srcOrd="0" destOrd="0" presId="urn:microsoft.com/office/officeart/2005/8/layout/chevron1"/>
    <dgm:cxn modelId="{ABF2F23B-AF2B-491F-B862-1423B2C00313}" type="presOf" srcId="{26D7F890-B388-461E-9691-94A422EDEA17}" destId="{ADC4620E-EDB9-42BB-8595-8F1FC19E0C2E}" srcOrd="0" destOrd="0" presId="urn:microsoft.com/office/officeart/2005/8/layout/chevron1"/>
    <dgm:cxn modelId="{76AF3F6D-7393-4FB5-8F15-E9554AB7E9D7}" type="presOf" srcId="{F04BA417-81A0-4D66-AB53-308D86BED114}" destId="{8568A4A7-DB89-4342-96D0-87EF502F0A8D}" srcOrd="0" destOrd="0" presId="urn:microsoft.com/office/officeart/2005/8/layout/chevron1"/>
    <dgm:cxn modelId="{C5C42774-9A09-4C50-B3BD-4620BAB507FC}" srcId="{7163E1ED-4F88-4ADC-A228-4C2A6E896911}" destId="{B59FE7AC-D232-4309-9686-F73C282FC8A4}" srcOrd="2" destOrd="0" parTransId="{9F5D3E1C-8F62-4DCD-ADDD-9590482E0514}" sibTransId="{4248420D-D318-489B-B127-7B95C1687314}"/>
    <dgm:cxn modelId="{7BC65574-557F-44A1-8A3A-60876A64A0F4}" type="presOf" srcId="{F4F47F04-C3A4-476B-B588-66A420B1808A}" destId="{B1CB243B-E266-4231-8D48-DEAA30A5AB51}" srcOrd="0" destOrd="0" presId="urn:microsoft.com/office/officeart/2005/8/layout/chevron1"/>
    <dgm:cxn modelId="{193DAC55-65FD-464D-83F6-85572508207D}" type="presOf" srcId="{2E29E777-C212-4915-AA94-F8F59A3B03D2}" destId="{953DB4EB-C276-40AC-9EF8-54191E1BEB71}" srcOrd="0" destOrd="0" presId="urn:microsoft.com/office/officeart/2005/8/layout/chevron1"/>
    <dgm:cxn modelId="{172BE487-7EC9-4AA5-A12C-FD6BEA6BD3AF}" srcId="{7163E1ED-4F88-4ADC-A228-4C2A6E896911}" destId="{2E29E777-C212-4915-AA94-F8F59A3B03D2}" srcOrd="4" destOrd="0" parTransId="{B594F393-4867-4A32-96FB-EE2D0AE83CD2}" sibTransId="{1B2659CE-F300-4473-90F5-3764DA5B522F}"/>
    <dgm:cxn modelId="{FE83B49C-7C9B-49CA-9AED-40BEF88E55F0}" srcId="{7163E1ED-4F88-4ADC-A228-4C2A6E896911}" destId="{F04BA417-81A0-4D66-AB53-308D86BED114}" srcOrd="0" destOrd="0" parTransId="{9312B39D-DA91-4742-A532-1243E4602C79}" sibTransId="{8E3A3A65-819D-4759-9E82-AFAE8A14B468}"/>
    <dgm:cxn modelId="{A2CB76AB-BD46-48EE-8475-E9A644FA47E8}" srcId="{7163E1ED-4F88-4ADC-A228-4C2A6E896911}" destId="{9D4E8CEE-FF6D-4F62-95E4-2603FA1A16E4}" srcOrd="1" destOrd="0" parTransId="{4FFCC6D7-4AD5-469F-BFB3-27C294CB35D7}" sibTransId="{9D675776-5B09-468B-BE96-23ED9080FECB}"/>
    <dgm:cxn modelId="{518794B4-5CB0-40E7-9873-51133DF3213B}" type="presOf" srcId="{7163E1ED-4F88-4ADC-A228-4C2A6E896911}" destId="{0FEB1EF9-EDEA-4346-B7B7-82F1981CE746}" srcOrd="0" destOrd="0" presId="urn:microsoft.com/office/officeart/2005/8/layout/chevron1"/>
    <dgm:cxn modelId="{1AA3A9DB-67E9-4A9E-A6F8-B01DEBDD6CD9}" srcId="{7163E1ED-4F88-4ADC-A228-4C2A6E896911}" destId="{26D7F890-B388-461E-9691-94A422EDEA17}" srcOrd="3" destOrd="0" parTransId="{854B0470-41A9-422D-9B30-3ABE5E87CD7A}" sibTransId="{9AF13E29-837B-40BB-B87E-62A085196F13}"/>
    <dgm:cxn modelId="{281711F3-F1A1-407C-9587-B5983A139C9A}" srcId="{7163E1ED-4F88-4ADC-A228-4C2A6E896911}" destId="{F4F47F04-C3A4-476B-B588-66A420B1808A}" srcOrd="5" destOrd="0" parTransId="{4774B1E5-677B-473F-B364-89932C3B8B1E}" sibTransId="{869A6B91-F860-4886-BF77-C312B9A657FE}"/>
    <dgm:cxn modelId="{96E7DC2E-FB40-45E7-A495-F89CAEDD016B}" type="presParOf" srcId="{0FEB1EF9-EDEA-4346-B7B7-82F1981CE746}" destId="{8568A4A7-DB89-4342-96D0-87EF502F0A8D}" srcOrd="0" destOrd="0" presId="urn:microsoft.com/office/officeart/2005/8/layout/chevron1"/>
    <dgm:cxn modelId="{05538AC1-8287-4BDC-A5A7-016ECB4872E9}" type="presParOf" srcId="{0FEB1EF9-EDEA-4346-B7B7-82F1981CE746}" destId="{37C9AAE8-F9F9-4DB8-A871-23D8989CB04D}" srcOrd="1" destOrd="0" presId="urn:microsoft.com/office/officeart/2005/8/layout/chevron1"/>
    <dgm:cxn modelId="{8BAF78C1-3F5A-47F8-A809-87EAA0A4631E}" type="presParOf" srcId="{0FEB1EF9-EDEA-4346-B7B7-82F1981CE746}" destId="{DB5C2655-3072-4331-A7F0-7DB0118746B6}" srcOrd="2" destOrd="0" presId="urn:microsoft.com/office/officeart/2005/8/layout/chevron1"/>
    <dgm:cxn modelId="{95116949-F9E5-4EF6-931E-72CF3214C16A}" type="presParOf" srcId="{0FEB1EF9-EDEA-4346-B7B7-82F1981CE746}" destId="{B6421979-9CAC-4A25-8D3C-1739E3982172}" srcOrd="3" destOrd="0" presId="urn:microsoft.com/office/officeart/2005/8/layout/chevron1"/>
    <dgm:cxn modelId="{860D6230-DB4F-4832-ADEA-61616035A25E}" type="presParOf" srcId="{0FEB1EF9-EDEA-4346-B7B7-82F1981CE746}" destId="{2F640582-599F-4AF4-9890-34A61B413A63}" srcOrd="4" destOrd="0" presId="urn:microsoft.com/office/officeart/2005/8/layout/chevron1"/>
    <dgm:cxn modelId="{4D99DEB3-727A-48D5-9CDB-185AB0CE5A18}" type="presParOf" srcId="{0FEB1EF9-EDEA-4346-B7B7-82F1981CE746}" destId="{10F8DB44-7DE8-474F-9ABC-FEAED9DE13FE}" srcOrd="5" destOrd="0" presId="urn:microsoft.com/office/officeart/2005/8/layout/chevron1"/>
    <dgm:cxn modelId="{2DB39AFD-F44D-4C43-BAB1-B55DBE9079B2}" type="presParOf" srcId="{0FEB1EF9-EDEA-4346-B7B7-82F1981CE746}" destId="{ADC4620E-EDB9-42BB-8595-8F1FC19E0C2E}" srcOrd="6" destOrd="0" presId="urn:microsoft.com/office/officeart/2005/8/layout/chevron1"/>
    <dgm:cxn modelId="{170E8448-34CD-4084-B807-19E7E5EDE743}" type="presParOf" srcId="{0FEB1EF9-EDEA-4346-B7B7-82F1981CE746}" destId="{46F6A623-CDD0-4E50-86F0-55AD6F16B760}" srcOrd="7" destOrd="0" presId="urn:microsoft.com/office/officeart/2005/8/layout/chevron1"/>
    <dgm:cxn modelId="{6CEABCA2-92C5-4A71-8926-F906A95FDB7C}" type="presParOf" srcId="{0FEB1EF9-EDEA-4346-B7B7-82F1981CE746}" destId="{953DB4EB-C276-40AC-9EF8-54191E1BEB71}" srcOrd="8" destOrd="0" presId="urn:microsoft.com/office/officeart/2005/8/layout/chevron1"/>
    <dgm:cxn modelId="{CDFDA462-3448-4C91-86F8-F2C492C043D9}" type="presParOf" srcId="{0FEB1EF9-EDEA-4346-B7B7-82F1981CE746}" destId="{1A9F4DC6-CAD1-4B11-99AB-D7DE65DFC0E8}" srcOrd="9" destOrd="0" presId="urn:microsoft.com/office/officeart/2005/8/layout/chevron1"/>
    <dgm:cxn modelId="{7132B6BF-FE41-49CB-89EF-6A8CDE091BD9}" type="presParOf" srcId="{0FEB1EF9-EDEA-4346-B7B7-82F1981CE746}" destId="{B1CB243B-E266-4231-8D48-DEAA30A5AB51}"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163E1ED-4F88-4ADC-A228-4C2A6E896911}" type="doc">
      <dgm:prSet loTypeId="urn:microsoft.com/office/officeart/2005/8/layout/chevron1" loCatId="process" qsTypeId="urn:microsoft.com/office/officeart/2005/8/quickstyle/simple5" qsCatId="simple" csTypeId="urn:microsoft.com/office/officeart/2005/8/colors/accent3_2" csCatId="accent3" phldr="1"/>
      <dgm:spPr/>
    </dgm:pt>
    <dgm:pt modelId="{F04BA417-81A0-4D66-AB53-308D86BED114}">
      <dgm:prSet phldrT="[Texte]"/>
      <dgm:spPr>
        <a:solidFill>
          <a:schemeClr val="bg1">
            <a:lumMod val="65000"/>
          </a:schemeClr>
        </a:solidFill>
      </dgm:spPr>
      <dgm:t>
        <a:bodyPr/>
        <a:lstStyle/>
        <a:p>
          <a:r>
            <a:rPr lang="fr-FR" dirty="0"/>
            <a:t>Identification du contexte et des assets</a:t>
          </a:r>
          <a:endParaRPr lang="fr-BE" dirty="0"/>
        </a:p>
      </dgm:t>
    </dgm:pt>
    <dgm:pt modelId="{9312B39D-DA91-4742-A532-1243E4602C79}" type="parTrans" cxnId="{FE83B49C-7C9B-49CA-9AED-40BEF88E55F0}">
      <dgm:prSet/>
      <dgm:spPr/>
      <dgm:t>
        <a:bodyPr/>
        <a:lstStyle/>
        <a:p>
          <a:endParaRPr lang="fr-BE"/>
        </a:p>
      </dgm:t>
    </dgm:pt>
    <dgm:pt modelId="{8E3A3A65-819D-4759-9E82-AFAE8A14B468}" type="sibTrans" cxnId="{FE83B49C-7C9B-49CA-9AED-40BEF88E55F0}">
      <dgm:prSet/>
      <dgm:spPr/>
      <dgm:t>
        <a:bodyPr/>
        <a:lstStyle/>
        <a:p>
          <a:endParaRPr lang="fr-BE"/>
        </a:p>
      </dgm:t>
    </dgm:pt>
    <dgm:pt modelId="{9D4E8CEE-FF6D-4F62-95E4-2603FA1A16E4}">
      <dgm:prSet phldrT="[Texte]"/>
      <dgm:spPr>
        <a:solidFill>
          <a:schemeClr val="bg1">
            <a:lumMod val="65000"/>
          </a:schemeClr>
        </a:solidFill>
      </dgm:spPr>
      <dgm:t>
        <a:bodyPr/>
        <a:lstStyle/>
        <a:p>
          <a:r>
            <a:rPr lang="fr-FR" dirty="0"/>
            <a:t>Détermination des objectifs de sécurités</a:t>
          </a:r>
          <a:endParaRPr lang="fr-BE" dirty="0"/>
        </a:p>
      </dgm:t>
    </dgm:pt>
    <dgm:pt modelId="{4FFCC6D7-4AD5-469F-BFB3-27C294CB35D7}" type="parTrans" cxnId="{A2CB76AB-BD46-48EE-8475-E9A644FA47E8}">
      <dgm:prSet/>
      <dgm:spPr/>
      <dgm:t>
        <a:bodyPr/>
        <a:lstStyle/>
        <a:p>
          <a:endParaRPr lang="fr-BE"/>
        </a:p>
      </dgm:t>
    </dgm:pt>
    <dgm:pt modelId="{9D675776-5B09-468B-BE96-23ED9080FECB}" type="sibTrans" cxnId="{A2CB76AB-BD46-48EE-8475-E9A644FA47E8}">
      <dgm:prSet/>
      <dgm:spPr/>
      <dgm:t>
        <a:bodyPr/>
        <a:lstStyle/>
        <a:p>
          <a:endParaRPr lang="fr-BE"/>
        </a:p>
      </dgm:t>
    </dgm:pt>
    <dgm:pt modelId="{B59FE7AC-D232-4309-9686-F73C282FC8A4}">
      <dgm:prSet phldrT="[Texte]"/>
      <dgm:spPr>
        <a:solidFill>
          <a:schemeClr val="bg1">
            <a:lumMod val="65000"/>
          </a:schemeClr>
        </a:solidFill>
      </dgm:spPr>
      <dgm:t>
        <a:bodyPr/>
        <a:lstStyle/>
        <a:p>
          <a:r>
            <a:rPr lang="fr-FR" dirty="0"/>
            <a:t>Analyse des risques</a:t>
          </a:r>
          <a:endParaRPr lang="fr-BE" dirty="0"/>
        </a:p>
      </dgm:t>
    </dgm:pt>
    <dgm:pt modelId="{9F5D3E1C-8F62-4DCD-ADDD-9590482E0514}" type="parTrans" cxnId="{C5C42774-9A09-4C50-B3BD-4620BAB507FC}">
      <dgm:prSet/>
      <dgm:spPr/>
      <dgm:t>
        <a:bodyPr/>
        <a:lstStyle/>
        <a:p>
          <a:endParaRPr lang="fr-BE"/>
        </a:p>
      </dgm:t>
    </dgm:pt>
    <dgm:pt modelId="{4248420D-D318-489B-B127-7B95C1687314}" type="sibTrans" cxnId="{C5C42774-9A09-4C50-B3BD-4620BAB507FC}">
      <dgm:prSet/>
      <dgm:spPr/>
      <dgm:t>
        <a:bodyPr/>
        <a:lstStyle/>
        <a:p>
          <a:endParaRPr lang="fr-BE"/>
        </a:p>
      </dgm:t>
    </dgm:pt>
    <dgm:pt modelId="{F4F47F04-C3A4-476B-B588-66A420B1808A}">
      <dgm:prSet phldrT="[Texte]"/>
      <dgm:spPr>
        <a:solidFill>
          <a:srgbClr val="FF0000"/>
        </a:solidFill>
      </dgm:spPr>
      <dgm:t>
        <a:bodyPr/>
        <a:lstStyle/>
        <a:p>
          <a:r>
            <a:rPr lang="fr-FR" dirty="0"/>
            <a:t>Implémentation des contrôles</a:t>
          </a:r>
          <a:endParaRPr lang="fr-BE" dirty="0"/>
        </a:p>
      </dgm:t>
    </dgm:pt>
    <dgm:pt modelId="{4774B1E5-677B-473F-B364-89932C3B8B1E}" type="parTrans" cxnId="{281711F3-F1A1-407C-9587-B5983A139C9A}">
      <dgm:prSet/>
      <dgm:spPr/>
      <dgm:t>
        <a:bodyPr/>
        <a:lstStyle/>
        <a:p>
          <a:endParaRPr lang="fr-BE"/>
        </a:p>
      </dgm:t>
    </dgm:pt>
    <dgm:pt modelId="{869A6B91-F860-4886-BF77-C312B9A657FE}" type="sibTrans" cxnId="{281711F3-F1A1-407C-9587-B5983A139C9A}">
      <dgm:prSet/>
      <dgm:spPr/>
      <dgm:t>
        <a:bodyPr/>
        <a:lstStyle/>
        <a:p>
          <a:endParaRPr lang="fr-BE"/>
        </a:p>
      </dgm:t>
    </dgm:pt>
    <dgm:pt modelId="{26D7F890-B388-461E-9691-94A422EDEA17}">
      <dgm:prSet phldrT="[Texte]"/>
      <dgm:spPr>
        <a:solidFill>
          <a:schemeClr val="bg1">
            <a:lumMod val="65000"/>
          </a:schemeClr>
        </a:solidFill>
      </dgm:spPr>
      <dgm:t>
        <a:bodyPr/>
        <a:lstStyle/>
        <a:p>
          <a:r>
            <a:rPr lang="fr-FR" dirty="0"/>
            <a:t>Définition des exigences de sécurité</a:t>
          </a:r>
          <a:endParaRPr lang="fr-BE" dirty="0"/>
        </a:p>
      </dgm:t>
    </dgm:pt>
    <dgm:pt modelId="{854B0470-41A9-422D-9B30-3ABE5E87CD7A}" type="parTrans" cxnId="{1AA3A9DB-67E9-4A9E-A6F8-B01DEBDD6CD9}">
      <dgm:prSet/>
      <dgm:spPr/>
      <dgm:t>
        <a:bodyPr/>
        <a:lstStyle/>
        <a:p>
          <a:endParaRPr lang="fr-BE"/>
        </a:p>
      </dgm:t>
    </dgm:pt>
    <dgm:pt modelId="{9AF13E29-837B-40BB-B87E-62A085196F13}" type="sibTrans" cxnId="{1AA3A9DB-67E9-4A9E-A6F8-B01DEBDD6CD9}">
      <dgm:prSet/>
      <dgm:spPr/>
      <dgm:t>
        <a:bodyPr/>
        <a:lstStyle/>
        <a:p>
          <a:endParaRPr lang="fr-BE"/>
        </a:p>
      </dgm:t>
    </dgm:pt>
    <dgm:pt modelId="{2E29E777-C212-4915-AA94-F8F59A3B03D2}">
      <dgm:prSet phldrT="[Texte]"/>
      <dgm:spPr>
        <a:solidFill>
          <a:schemeClr val="bg1">
            <a:lumMod val="65000"/>
          </a:schemeClr>
        </a:solidFill>
      </dgm:spPr>
      <dgm:t>
        <a:bodyPr/>
        <a:lstStyle/>
        <a:p>
          <a:r>
            <a:rPr lang="fr-FR" dirty="0"/>
            <a:t>Sélection des contrôles</a:t>
          </a:r>
          <a:endParaRPr lang="fr-BE" dirty="0"/>
        </a:p>
      </dgm:t>
    </dgm:pt>
    <dgm:pt modelId="{B594F393-4867-4A32-96FB-EE2D0AE83CD2}" type="parTrans" cxnId="{172BE487-7EC9-4AA5-A12C-FD6BEA6BD3AF}">
      <dgm:prSet/>
      <dgm:spPr/>
      <dgm:t>
        <a:bodyPr/>
        <a:lstStyle/>
        <a:p>
          <a:endParaRPr lang="fr-BE"/>
        </a:p>
      </dgm:t>
    </dgm:pt>
    <dgm:pt modelId="{1B2659CE-F300-4473-90F5-3764DA5B522F}" type="sibTrans" cxnId="{172BE487-7EC9-4AA5-A12C-FD6BEA6BD3AF}">
      <dgm:prSet/>
      <dgm:spPr/>
      <dgm:t>
        <a:bodyPr/>
        <a:lstStyle/>
        <a:p>
          <a:endParaRPr lang="fr-BE"/>
        </a:p>
      </dgm:t>
    </dgm:pt>
    <dgm:pt modelId="{0FEB1EF9-EDEA-4346-B7B7-82F1981CE746}" type="pres">
      <dgm:prSet presAssocID="{7163E1ED-4F88-4ADC-A228-4C2A6E896911}" presName="Name0" presStyleCnt="0">
        <dgm:presLayoutVars>
          <dgm:dir/>
          <dgm:animLvl val="lvl"/>
          <dgm:resizeHandles val="exact"/>
        </dgm:presLayoutVars>
      </dgm:prSet>
      <dgm:spPr/>
    </dgm:pt>
    <dgm:pt modelId="{8568A4A7-DB89-4342-96D0-87EF502F0A8D}" type="pres">
      <dgm:prSet presAssocID="{F04BA417-81A0-4D66-AB53-308D86BED114}" presName="parTxOnly" presStyleLbl="node1" presStyleIdx="0" presStyleCnt="6">
        <dgm:presLayoutVars>
          <dgm:chMax val="0"/>
          <dgm:chPref val="0"/>
          <dgm:bulletEnabled val="1"/>
        </dgm:presLayoutVars>
      </dgm:prSet>
      <dgm:spPr/>
    </dgm:pt>
    <dgm:pt modelId="{37C9AAE8-F9F9-4DB8-A871-23D8989CB04D}" type="pres">
      <dgm:prSet presAssocID="{8E3A3A65-819D-4759-9E82-AFAE8A14B468}" presName="parTxOnlySpace" presStyleCnt="0"/>
      <dgm:spPr/>
    </dgm:pt>
    <dgm:pt modelId="{DB5C2655-3072-4331-A7F0-7DB0118746B6}" type="pres">
      <dgm:prSet presAssocID="{9D4E8CEE-FF6D-4F62-95E4-2603FA1A16E4}" presName="parTxOnly" presStyleLbl="node1" presStyleIdx="1" presStyleCnt="6">
        <dgm:presLayoutVars>
          <dgm:chMax val="0"/>
          <dgm:chPref val="0"/>
          <dgm:bulletEnabled val="1"/>
        </dgm:presLayoutVars>
      </dgm:prSet>
      <dgm:spPr/>
    </dgm:pt>
    <dgm:pt modelId="{B6421979-9CAC-4A25-8D3C-1739E3982172}" type="pres">
      <dgm:prSet presAssocID="{9D675776-5B09-468B-BE96-23ED9080FECB}" presName="parTxOnlySpace" presStyleCnt="0"/>
      <dgm:spPr/>
    </dgm:pt>
    <dgm:pt modelId="{2F640582-599F-4AF4-9890-34A61B413A63}" type="pres">
      <dgm:prSet presAssocID="{B59FE7AC-D232-4309-9686-F73C282FC8A4}" presName="parTxOnly" presStyleLbl="node1" presStyleIdx="2" presStyleCnt="6">
        <dgm:presLayoutVars>
          <dgm:chMax val="0"/>
          <dgm:chPref val="0"/>
          <dgm:bulletEnabled val="1"/>
        </dgm:presLayoutVars>
      </dgm:prSet>
      <dgm:spPr/>
    </dgm:pt>
    <dgm:pt modelId="{10F8DB44-7DE8-474F-9ABC-FEAED9DE13FE}" type="pres">
      <dgm:prSet presAssocID="{4248420D-D318-489B-B127-7B95C1687314}" presName="parTxOnlySpace" presStyleCnt="0"/>
      <dgm:spPr/>
    </dgm:pt>
    <dgm:pt modelId="{ADC4620E-EDB9-42BB-8595-8F1FC19E0C2E}" type="pres">
      <dgm:prSet presAssocID="{26D7F890-B388-461E-9691-94A422EDEA17}" presName="parTxOnly" presStyleLbl="node1" presStyleIdx="3" presStyleCnt="6">
        <dgm:presLayoutVars>
          <dgm:chMax val="0"/>
          <dgm:chPref val="0"/>
          <dgm:bulletEnabled val="1"/>
        </dgm:presLayoutVars>
      </dgm:prSet>
      <dgm:spPr/>
    </dgm:pt>
    <dgm:pt modelId="{46F6A623-CDD0-4E50-86F0-55AD6F16B760}" type="pres">
      <dgm:prSet presAssocID="{9AF13E29-837B-40BB-B87E-62A085196F13}" presName="parTxOnlySpace" presStyleCnt="0"/>
      <dgm:spPr/>
    </dgm:pt>
    <dgm:pt modelId="{953DB4EB-C276-40AC-9EF8-54191E1BEB71}" type="pres">
      <dgm:prSet presAssocID="{2E29E777-C212-4915-AA94-F8F59A3B03D2}" presName="parTxOnly" presStyleLbl="node1" presStyleIdx="4" presStyleCnt="6">
        <dgm:presLayoutVars>
          <dgm:chMax val="0"/>
          <dgm:chPref val="0"/>
          <dgm:bulletEnabled val="1"/>
        </dgm:presLayoutVars>
      </dgm:prSet>
      <dgm:spPr/>
    </dgm:pt>
    <dgm:pt modelId="{1A9F4DC6-CAD1-4B11-99AB-D7DE65DFC0E8}" type="pres">
      <dgm:prSet presAssocID="{1B2659CE-F300-4473-90F5-3764DA5B522F}" presName="parTxOnlySpace" presStyleCnt="0"/>
      <dgm:spPr/>
    </dgm:pt>
    <dgm:pt modelId="{B1CB243B-E266-4231-8D48-DEAA30A5AB51}" type="pres">
      <dgm:prSet presAssocID="{F4F47F04-C3A4-476B-B588-66A420B1808A}" presName="parTxOnly" presStyleLbl="node1" presStyleIdx="5" presStyleCnt="6">
        <dgm:presLayoutVars>
          <dgm:chMax val="0"/>
          <dgm:chPref val="0"/>
          <dgm:bulletEnabled val="1"/>
        </dgm:presLayoutVars>
      </dgm:prSet>
      <dgm:spPr/>
    </dgm:pt>
  </dgm:ptLst>
  <dgm:cxnLst>
    <dgm:cxn modelId="{75770C31-8D86-4AED-B307-4E48CCB76A27}" type="presOf" srcId="{9D4E8CEE-FF6D-4F62-95E4-2603FA1A16E4}" destId="{DB5C2655-3072-4331-A7F0-7DB0118746B6}" srcOrd="0" destOrd="0" presId="urn:microsoft.com/office/officeart/2005/8/layout/chevron1"/>
    <dgm:cxn modelId="{EC9DEC37-1D77-4316-A5B6-3B99E2875D9A}" type="presOf" srcId="{B59FE7AC-D232-4309-9686-F73C282FC8A4}" destId="{2F640582-599F-4AF4-9890-34A61B413A63}" srcOrd="0" destOrd="0" presId="urn:microsoft.com/office/officeart/2005/8/layout/chevron1"/>
    <dgm:cxn modelId="{ABF2F23B-AF2B-491F-B862-1423B2C00313}" type="presOf" srcId="{26D7F890-B388-461E-9691-94A422EDEA17}" destId="{ADC4620E-EDB9-42BB-8595-8F1FC19E0C2E}" srcOrd="0" destOrd="0" presId="urn:microsoft.com/office/officeart/2005/8/layout/chevron1"/>
    <dgm:cxn modelId="{76AF3F6D-7393-4FB5-8F15-E9554AB7E9D7}" type="presOf" srcId="{F04BA417-81A0-4D66-AB53-308D86BED114}" destId="{8568A4A7-DB89-4342-96D0-87EF502F0A8D}" srcOrd="0" destOrd="0" presId="urn:microsoft.com/office/officeart/2005/8/layout/chevron1"/>
    <dgm:cxn modelId="{C5C42774-9A09-4C50-B3BD-4620BAB507FC}" srcId="{7163E1ED-4F88-4ADC-A228-4C2A6E896911}" destId="{B59FE7AC-D232-4309-9686-F73C282FC8A4}" srcOrd="2" destOrd="0" parTransId="{9F5D3E1C-8F62-4DCD-ADDD-9590482E0514}" sibTransId="{4248420D-D318-489B-B127-7B95C1687314}"/>
    <dgm:cxn modelId="{7BC65574-557F-44A1-8A3A-60876A64A0F4}" type="presOf" srcId="{F4F47F04-C3A4-476B-B588-66A420B1808A}" destId="{B1CB243B-E266-4231-8D48-DEAA30A5AB51}" srcOrd="0" destOrd="0" presId="urn:microsoft.com/office/officeart/2005/8/layout/chevron1"/>
    <dgm:cxn modelId="{193DAC55-65FD-464D-83F6-85572508207D}" type="presOf" srcId="{2E29E777-C212-4915-AA94-F8F59A3B03D2}" destId="{953DB4EB-C276-40AC-9EF8-54191E1BEB71}" srcOrd="0" destOrd="0" presId="urn:microsoft.com/office/officeart/2005/8/layout/chevron1"/>
    <dgm:cxn modelId="{172BE487-7EC9-4AA5-A12C-FD6BEA6BD3AF}" srcId="{7163E1ED-4F88-4ADC-A228-4C2A6E896911}" destId="{2E29E777-C212-4915-AA94-F8F59A3B03D2}" srcOrd="4" destOrd="0" parTransId="{B594F393-4867-4A32-96FB-EE2D0AE83CD2}" sibTransId="{1B2659CE-F300-4473-90F5-3764DA5B522F}"/>
    <dgm:cxn modelId="{FE83B49C-7C9B-49CA-9AED-40BEF88E55F0}" srcId="{7163E1ED-4F88-4ADC-A228-4C2A6E896911}" destId="{F04BA417-81A0-4D66-AB53-308D86BED114}" srcOrd="0" destOrd="0" parTransId="{9312B39D-DA91-4742-A532-1243E4602C79}" sibTransId="{8E3A3A65-819D-4759-9E82-AFAE8A14B468}"/>
    <dgm:cxn modelId="{A2CB76AB-BD46-48EE-8475-E9A644FA47E8}" srcId="{7163E1ED-4F88-4ADC-A228-4C2A6E896911}" destId="{9D4E8CEE-FF6D-4F62-95E4-2603FA1A16E4}" srcOrd="1" destOrd="0" parTransId="{4FFCC6D7-4AD5-469F-BFB3-27C294CB35D7}" sibTransId="{9D675776-5B09-468B-BE96-23ED9080FECB}"/>
    <dgm:cxn modelId="{518794B4-5CB0-40E7-9873-51133DF3213B}" type="presOf" srcId="{7163E1ED-4F88-4ADC-A228-4C2A6E896911}" destId="{0FEB1EF9-EDEA-4346-B7B7-82F1981CE746}" srcOrd="0" destOrd="0" presId="urn:microsoft.com/office/officeart/2005/8/layout/chevron1"/>
    <dgm:cxn modelId="{1AA3A9DB-67E9-4A9E-A6F8-B01DEBDD6CD9}" srcId="{7163E1ED-4F88-4ADC-A228-4C2A6E896911}" destId="{26D7F890-B388-461E-9691-94A422EDEA17}" srcOrd="3" destOrd="0" parTransId="{854B0470-41A9-422D-9B30-3ABE5E87CD7A}" sibTransId="{9AF13E29-837B-40BB-B87E-62A085196F13}"/>
    <dgm:cxn modelId="{281711F3-F1A1-407C-9587-B5983A139C9A}" srcId="{7163E1ED-4F88-4ADC-A228-4C2A6E896911}" destId="{F4F47F04-C3A4-476B-B588-66A420B1808A}" srcOrd="5" destOrd="0" parTransId="{4774B1E5-677B-473F-B364-89932C3B8B1E}" sibTransId="{869A6B91-F860-4886-BF77-C312B9A657FE}"/>
    <dgm:cxn modelId="{96E7DC2E-FB40-45E7-A495-F89CAEDD016B}" type="presParOf" srcId="{0FEB1EF9-EDEA-4346-B7B7-82F1981CE746}" destId="{8568A4A7-DB89-4342-96D0-87EF502F0A8D}" srcOrd="0" destOrd="0" presId="urn:microsoft.com/office/officeart/2005/8/layout/chevron1"/>
    <dgm:cxn modelId="{05538AC1-8287-4BDC-A5A7-016ECB4872E9}" type="presParOf" srcId="{0FEB1EF9-EDEA-4346-B7B7-82F1981CE746}" destId="{37C9AAE8-F9F9-4DB8-A871-23D8989CB04D}" srcOrd="1" destOrd="0" presId="urn:microsoft.com/office/officeart/2005/8/layout/chevron1"/>
    <dgm:cxn modelId="{8BAF78C1-3F5A-47F8-A809-87EAA0A4631E}" type="presParOf" srcId="{0FEB1EF9-EDEA-4346-B7B7-82F1981CE746}" destId="{DB5C2655-3072-4331-A7F0-7DB0118746B6}" srcOrd="2" destOrd="0" presId="urn:microsoft.com/office/officeart/2005/8/layout/chevron1"/>
    <dgm:cxn modelId="{95116949-F9E5-4EF6-931E-72CF3214C16A}" type="presParOf" srcId="{0FEB1EF9-EDEA-4346-B7B7-82F1981CE746}" destId="{B6421979-9CAC-4A25-8D3C-1739E3982172}" srcOrd="3" destOrd="0" presId="urn:microsoft.com/office/officeart/2005/8/layout/chevron1"/>
    <dgm:cxn modelId="{860D6230-DB4F-4832-ADEA-61616035A25E}" type="presParOf" srcId="{0FEB1EF9-EDEA-4346-B7B7-82F1981CE746}" destId="{2F640582-599F-4AF4-9890-34A61B413A63}" srcOrd="4" destOrd="0" presId="urn:microsoft.com/office/officeart/2005/8/layout/chevron1"/>
    <dgm:cxn modelId="{4D99DEB3-727A-48D5-9CDB-185AB0CE5A18}" type="presParOf" srcId="{0FEB1EF9-EDEA-4346-B7B7-82F1981CE746}" destId="{10F8DB44-7DE8-474F-9ABC-FEAED9DE13FE}" srcOrd="5" destOrd="0" presId="urn:microsoft.com/office/officeart/2005/8/layout/chevron1"/>
    <dgm:cxn modelId="{2DB39AFD-F44D-4C43-BAB1-B55DBE9079B2}" type="presParOf" srcId="{0FEB1EF9-EDEA-4346-B7B7-82F1981CE746}" destId="{ADC4620E-EDB9-42BB-8595-8F1FC19E0C2E}" srcOrd="6" destOrd="0" presId="urn:microsoft.com/office/officeart/2005/8/layout/chevron1"/>
    <dgm:cxn modelId="{170E8448-34CD-4084-B807-19E7E5EDE743}" type="presParOf" srcId="{0FEB1EF9-EDEA-4346-B7B7-82F1981CE746}" destId="{46F6A623-CDD0-4E50-86F0-55AD6F16B760}" srcOrd="7" destOrd="0" presId="urn:microsoft.com/office/officeart/2005/8/layout/chevron1"/>
    <dgm:cxn modelId="{6CEABCA2-92C5-4A71-8926-F906A95FDB7C}" type="presParOf" srcId="{0FEB1EF9-EDEA-4346-B7B7-82F1981CE746}" destId="{953DB4EB-C276-40AC-9EF8-54191E1BEB71}" srcOrd="8" destOrd="0" presId="urn:microsoft.com/office/officeart/2005/8/layout/chevron1"/>
    <dgm:cxn modelId="{CDFDA462-3448-4C91-86F8-F2C492C043D9}" type="presParOf" srcId="{0FEB1EF9-EDEA-4346-B7B7-82F1981CE746}" destId="{1A9F4DC6-CAD1-4B11-99AB-D7DE65DFC0E8}" srcOrd="9" destOrd="0" presId="urn:microsoft.com/office/officeart/2005/8/layout/chevron1"/>
    <dgm:cxn modelId="{7132B6BF-FE41-49CB-89EF-6A8CDE091BD9}" type="presParOf" srcId="{0FEB1EF9-EDEA-4346-B7B7-82F1981CE746}" destId="{B1CB243B-E266-4231-8D48-DEAA30A5AB51}" srcOrd="10"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163E1ED-4F88-4ADC-A228-4C2A6E896911}" type="doc">
      <dgm:prSet loTypeId="urn:microsoft.com/office/officeart/2005/8/layout/chevron1" loCatId="process" qsTypeId="urn:microsoft.com/office/officeart/2005/8/quickstyle/simple1" qsCatId="simple" csTypeId="urn:microsoft.com/office/officeart/2005/8/colors/accent1_2" csCatId="accent1" phldr="1"/>
      <dgm:spPr/>
    </dgm:pt>
    <dgm:pt modelId="{F04BA417-81A0-4D66-AB53-308D86BED114}">
      <dgm:prSet phldrT="[Texte]"/>
      <dgm:spPr/>
      <dgm:t>
        <a:bodyPr/>
        <a:lstStyle/>
        <a:p>
          <a:r>
            <a:rPr lang="fr-FR" dirty="0"/>
            <a:t>Identification du contexte et des assets</a:t>
          </a:r>
          <a:endParaRPr lang="fr-BE" dirty="0"/>
        </a:p>
      </dgm:t>
    </dgm:pt>
    <dgm:pt modelId="{9312B39D-DA91-4742-A532-1243E4602C79}" type="parTrans" cxnId="{FE83B49C-7C9B-49CA-9AED-40BEF88E55F0}">
      <dgm:prSet/>
      <dgm:spPr/>
      <dgm:t>
        <a:bodyPr/>
        <a:lstStyle/>
        <a:p>
          <a:endParaRPr lang="fr-BE"/>
        </a:p>
      </dgm:t>
    </dgm:pt>
    <dgm:pt modelId="{8E3A3A65-819D-4759-9E82-AFAE8A14B468}" type="sibTrans" cxnId="{FE83B49C-7C9B-49CA-9AED-40BEF88E55F0}">
      <dgm:prSet/>
      <dgm:spPr/>
      <dgm:t>
        <a:bodyPr/>
        <a:lstStyle/>
        <a:p>
          <a:endParaRPr lang="fr-BE"/>
        </a:p>
      </dgm:t>
    </dgm:pt>
    <dgm:pt modelId="{9D4E8CEE-FF6D-4F62-95E4-2603FA1A16E4}">
      <dgm:prSet phldrT="[Texte]"/>
      <dgm:spPr/>
      <dgm:t>
        <a:bodyPr/>
        <a:lstStyle/>
        <a:p>
          <a:r>
            <a:rPr lang="fr-FR" dirty="0"/>
            <a:t>Détermination des objectifs de sécurités</a:t>
          </a:r>
          <a:endParaRPr lang="fr-BE" dirty="0"/>
        </a:p>
      </dgm:t>
    </dgm:pt>
    <dgm:pt modelId="{4FFCC6D7-4AD5-469F-BFB3-27C294CB35D7}" type="parTrans" cxnId="{A2CB76AB-BD46-48EE-8475-E9A644FA47E8}">
      <dgm:prSet/>
      <dgm:spPr/>
      <dgm:t>
        <a:bodyPr/>
        <a:lstStyle/>
        <a:p>
          <a:endParaRPr lang="fr-BE"/>
        </a:p>
      </dgm:t>
    </dgm:pt>
    <dgm:pt modelId="{9D675776-5B09-468B-BE96-23ED9080FECB}" type="sibTrans" cxnId="{A2CB76AB-BD46-48EE-8475-E9A644FA47E8}">
      <dgm:prSet/>
      <dgm:spPr/>
      <dgm:t>
        <a:bodyPr/>
        <a:lstStyle/>
        <a:p>
          <a:endParaRPr lang="fr-BE"/>
        </a:p>
      </dgm:t>
    </dgm:pt>
    <dgm:pt modelId="{B59FE7AC-D232-4309-9686-F73C282FC8A4}">
      <dgm:prSet phldrT="[Texte]"/>
      <dgm:spPr/>
      <dgm:t>
        <a:bodyPr/>
        <a:lstStyle/>
        <a:p>
          <a:r>
            <a:rPr lang="fr-FR" dirty="0"/>
            <a:t>Analyse des risques</a:t>
          </a:r>
          <a:endParaRPr lang="fr-BE" dirty="0"/>
        </a:p>
      </dgm:t>
    </dgm:pt>
    <dgm:pt modelId="{9F5D3E1C-8F62-4DCD-ADDD-9590482E0514}" type="parTrans" cxnId="{C5C42774-9A09-4C50-B3BD-4620BAB507FC}">
      <dgm:prSet/>
      <dgm:spPr/>
      <dgm:t>
        <a:bodyPr/>
        <a:lstStyle/>
        <a:p>
          <a:endParaRPr lang="fr-BE"/>
        </a:p>
      </dgm:t>
    </dgm:pt>
    <dgm:pt modelId="{4248420D-D318-489B-B127-7B95C1687314}" type="sibTrans" cxnId="{C5C42774-9A09-4C50-B3BD-4620BAB507FC}">
      <dgm:prSet/>
      <dgm:spPr/>
      <dgm:t>
        <a:bodyPr/>
        <a:lstStyle/>
        <a:p>
          <a:endParaRPr lang="fr-BE"/>
        </a:p>
      </dgm:t>
    </dgm:pt>
    <dgm:pt modelId="{F4F47F04-C3A4-476B-B588-66A420B1808A}">
      <dgm:prSet phldrT="[Texte]"/>
      <dgm:spPr/>
      <dgm:t>
        <a:bodyPr/>
        <a:lstStyle/>
        <a:p>
          <a:r>
            <a:rPr lang="fr-FR" dirty="0"/>
            <a:t>Implémentation des contrôles</a:t>
          </a:r>
          <a:endParaRPr lang="fr-BE" dirty="0"/>
        </a:p>
      </dgm:t>
    </dgm:pt>
    <dgm:pt modelId="{4774B1E5-677B-473F-B364-89932C3B8B1E}" type="parTrans" cxnId="{281711F3-F1A1-407C-9587-B5983A139C9A}">
      <dgm:prSet/>
      <dgm:spPr/>
      <dgm:t>
        <a:bodyPr/>
        <a:lstStyle/>
        <a:p>
          <a:endParaRPr lang="fr-BE"/>
        </a:p>
      </dgm:t>
    </dgm:pt>
    <dgm:pt modelId="{869A6B91-F860-4886-BF77-C312B9A657FE}" type="sibTrans" cxnId="{281711F3-F1A1-407C-9587-B5983A139C9A}">
      <dgm:prSet/>
      <dgm:spPr/>
      <dgm:t>
        <a:bodyPr/>
        <a:lstStyle/>
        <a:p>
          <a:endParaRPr lang="fr-BE"/>
        </a:p>
      </dgm:t>
    </dgm:pt>
    <dgm:pt modelId="{26D7F890-B388-461E-9691-94A422EDEA17}">
      <dgm:prSet phldrT="[Texte]"/>
      <dgm:spPr/>
      <dgm:t>
        <a:bodyPr/>
        <a:lstStyle/>
        <a:p>
          <a:r>
            <a:rPr lang="fr-FR" dirty="0"/>
            <a:t>Définition des exigences de sécurité</a:t>
          </a:r>
          <a:endParaRPr lang="fr-BE" dirty="0"/>
        </a:p>
      </dgm:t>
    </dgm:pt>
    <dgm:pt modelId="{854B0470-41A9-422D-9B30-3ABE5E87CD7A}" type="parTrans" cxnId="{1AA3A9DB-67E9-4A9E-A6F8-B01DEBDD6CD9}">
      <dgm:prSet/>
      <dgm:spPr/>
      <dgm:t>
        <a:bodyPr/>
        <a:lstStyle/>
        <a:p>
          <a:endParaRPr lang="fr-BE"/>
        </a:p>
      </dgm:t>
    </dgm:pt>
    <dgm:pt modelId="{9AF13E29-837B-40BB-B87E-62A085196F13}" type="sibTrans" cxnId="{1AA3A9DB-67E9-4A9E-A6F8-B01DEBDD6CD9}">
      <dgm:prSet/>
      <dgm:spPr/>
      <dgm:t>
        <a:bodyPr/>
        <a:lstStyle/>
        <a:p>
          <a:endParaRPr lang="fr-BE"/>
        </a:p>
      </dgm:t>
    </dgm:pt>
    <dgm:pt modelId="{2E29E777-C212-4915-AA94-F8F59A3B03D2}">
      <dgm:prSet phldrT="[Texte]"/>
      <dgm:spPr/>
      <dgm:t>
        <a:bodyPr/>
        <a:lstStyle/>
        <a:p>
          <a:r>
            <a:rPr lang="fr-FR" dirty="0"/>
            <a:t>Sélection des contrôles</a:t>
          </a:r>
          <a:endParaRPr lang="fr-BE" dirty="0"/>
        </a:p>
      </dgm:t>
    </dgm:pt>
    <dgm:pt modelId="{B594F393-4867-4A32-96FB-EE2D0AE83CD2}" type="parTrans" cxnId="{172BE487-7EC9-4AA5-A12C-FD6BEA6BD3AF}">
      <dgm:prSet/>
      <dgm:spPr/>
      <dgm:t>
        <a:bodyPr/>
        <a:lstStyle/>
        <a:p>
          <a:endParaRPr lang="fr-BE"/>
        </a:p>
      </dgm:t>
    </dgm:pt>
    <dgm:pt modelId="{1B2659CE-F300-4473-90F5-3764DA5B522F}" type="sibTrans" cxnId="{172BE487-7EC9-4AA5-A12C-FD6BEA6BD3AF}">
      <dgm:prSet/>
      <dgm:spPr/>
      <dgm:t>
        <a:bodyPr/>
        <a:lstStyle/>
        <a:p>
          <a:endParaRPr lang="fr-BE"/>
        </a:p>
      </dgm:t>
    </dgm:pt>
    <dgm:pt modelId="{360B5F57-B84C-46C1-A692-6E0C09EBC01D}" type="pres">
      <dgm:prSet presAssocID="{7163E1ED-4F88-4ADC-A228-4C2A6E896911}" presName="Name0" presStyleCnt="0">
        <dgm:presLayoutVars>
          <dgm:dir/>
          <dgm:animLvl val="lvl"/>
          <dgm:resizeHandles val="exact"/>
        </dgm:presLayoutVars>
      </dgm:prSet>
      <dgm:spPr/>
    </dgm:pt>
    <dgm:pt modelId="{7AC3348D-1EB9-414B-89D2-EFBE1B24AEB1}" type="pres">
      <dgm:prSet presAssocID="{F04BA417-81A0-4D66-AB53-308D86BED114}" presName="parTxOnly" presStyleLbl="node1" presStyleIdx="0" presStyleCnt="6">
        <dgm:presLayoutVars>
          <dgm:chMax val="0"/>
          <dgm:chPref val="0"/>
          <dgm:bulletEnabled val="1"/>
        </dgm:presLayoutVars>
      </dgm:prSet>
      <dgm:spPr/>
    </dgm:pt>
    <dgm:pt modelId="{CAA2F998-04DD-4C2A-8285-BA3B8C05F813}" type="pres">
      <dgm:prSet presAssocID="{8E3A3A65-819D-4759-9E82-AFAE8A14B468}" presName="parTxOnlySpace" presStyleCnt="0"/>
      <dgm:spPr/>
    </dgm:pt>
    <dgm:pt modelId="{9BF6177C-1329-41D2-8EDF-BD52CEE9F957}" type="pres">
      <dgm:prSet presAssocID="{9D4E8CEE-FF6D-4F62-95E4-2603FA1A16E4}" presName="parTxOnly" presStyleLbl="node1" presStyleIdx="1" presStyleCnt="6">
        <dgm:presLayoutVars>
          <dgm:chMax val="0"/>
          <dgm:chPref val="0"/>
          <dgm:bulletEnabled val="1"/>
        </dgm:presLayoutVars>
      </dgm:prSet>
      <dgm:spPr/>
    </dgm:pt>
    <dgm:pt modelId="{D187BE0F-6E38-4850-A0A5-20C8CB39525A}" type="pres">
      <dgm:prSet presAssocID="{9D675776-5B09-468B-BE96-23ED9080FECB}" presName="parTxOnlySpace" presStyleCnt="0"/>
      <dgm:spPr/>
    </dgm:pt>
    <dgm:pt modelId="{458E16F7-9C16-4CD2-8758-0BF87941D6B6}" type="pres">
      <dgm:prSet presAssocID="{B59FE7AC-D232-4309-9686-F73C282FC8A4}" presName="parTxOnly" presStyleLbl="node1" presStyleIdx="2" presStyleCnt="6">
        <dgm:presLayoutVars>
          <dgm:chMax val="0"/>
          <dgm:chPref val="0"/>
          <dgm:bulletEnabled val="1"/>
        </dgm:presLayoutVars>
      </dgm:prSet>
      <dgm:spPr/>
    </dgm:pt>
    <dgm:pt modelId="{A2E7AD57-0F06-4FDE-A9FB-A5E7B349285A}" type="pres">
      <dgm:prSet presAssocID="{4248420D-D318-489B-B127-7B95C1687314}" presName="parTxOnlySpace" presStyleCnt="0"/>
      <dgm:spPr/>
    </dgm:pt>
    <dgm:pt modelId="{02DBBDFE-0392-4AF5-ABEB-FDBA75D15DA4}" type="pres">
      <dgm:prSet presAssocID="{26D7F890-B388-461E-9691-94A422EDEA17}" presName="parTxOnly" presStyleLbl="node1" presStyleIdx="3" presStyleCnt="6">
        <dgm:presLayoutVars>
          <dgm:chMax val="0"/>
          <dgm:chPref val="0"/>
          <dgm:bulletEnabled val="1"/>
        </dgm:presLayoutVars>
      </dgm:prSet>
      <dgm:spPr/>
    </dgm:pt>
    <dgm:pt modelId="{BF8BAB20-6D86-4FFB-8F07-F26FF2F1390C}" type="pres">
      <dgm:prSet presAssocID="{9AF13E29-837B-40BB-B87E-62A085196F13}" presName="parTxOnlySpace" presStyleCnt="0"/>
      <dgm:spPr/>
    </dgm:pt>
    <dgm:pt modelId="{5F2DC524-6C0E-4C7C-855C-B8A583898E8A}" type="pres">
      <dgm:prSet presAssocID="{2E29E777-C212-4915-AA94-F8F59A3B03D2}" presName="parTxOnly" presStyleLbl="node1" presStyleIdx="4" presStyleCnt="6">
        <dgm:presLayoutVars>
          <dgm:chMax val="0"/>
          <dgm:chPref val="0"/>
          <dgm:bulletEnabled val="1"/>
        </dgm:presLayoutVars>
      </dgm:prSet>
      <dgm:spPr/>
    </dgm:pt>
    <dgm:pt modelId="{A1658645-D534-4632-A1DC-E4F8237067E5}" type="pres">
      <dgm:prSet presAssocID="{1B2659CE-F300-4473-90F5-3764DA5B522F}" presName="parTxOnlySpace" presStyleCnt="0"/>
      <dgm:spPr/>
    </dgm:pt>
    <dgm:pt modelId="{BB46546D-06D0-483E-842A-F462085DF9EB}" type="pres">
      <dgm:prSet presAssocID="{F4F47F04-C3A4-476B-B588-66A420B1808A}" presName="parTxOnly" presStyleLbl="node1" presStyleIdx="5" presStyleCnt="6">
        <dgm:presLayoutVars>
          <dgm:chMax val="0"/>
          <dgm:chPref val="0"/>
          <dgm:bulletEnabled val="1"/>
        </dgm:presLayoutVars>
      </dgm:prSet>
      <dgm:spPr/>
    </dgm:pt>
  </dgm:ptLst>
  <dgm:cxnLst>
    <dgm:cxn modelId="{E10AA401-75D5-4EC0-8B1E-4A3C342ADC9D}" type="presOf" srcId="{B59FE7AC-D232-4309-9686-F73C282FC8A4}" destId="{458E16F7-9C16-4CD2-8758-0BF87941D6B6}" srcOrd="0" destOrd="0" presId="urn:microsoft.com/office/officeart/2005/8/layout/chevron1"/>
    <dgm:cxn modelId="{5B887731-ABFC-4C80-BC30-81ADD41985C9}" type="presOf" srcId="{F4F47F04-C3A4-476B-B588-66A420B1808A}" destId="{BB46546D-06D0-483E-842A-F462085DF9EB}" srcOrd="0" destOrd="0" presId="urn:microsoft.com/office/officeart/2005/8/layout/chevron1"/>
    <dgm:cxn modelId="{5B0C836C-1BCE-401A-8F5C-99452F96FB26}" type="presOf" srcId="{26D7F890-B388-461E-9691-94A422EDEA17}" destId="{02DBBDFE-0392-4AF5-ABEB-FDBA75D15DA4}" srcOrd="0" destOrd="0" presId="urn:microsoft.com/office/officeart/2005/8/layout/chevron1"/>
    <dgm:cxn modelId="{C5C42774-9A09-4C50-B3BD-4620BAB507FC}" srcId="{7163E1ED-4F88-4ADC-A228-4C2A6E896911}" destId="{B59FE7AC-D232-4309-9686-F73C282FC8A4}" srcOrd="2" destOrd="0" parTransId="{9F5D3E1C-8F62-4DCD-ADDD-9590482E0514}" sibTransId="{4248420D-D318-489B-B127-7B95C1687314}"/>
    <dgm:cxn modelId="{172BE487-7EC9-4AA5-A12C-FD6BEA6BD3AF}" srcId="{7163E1ED-4F88-4ADC-A228-4C2A6E896911}" destId="{2E29E777-C212-4915-AA94-F8F59A3B03D2}" srcOrd="4" destOrd="0" parTransId="{B594F393-4867-4A32-96FB-EE2D0AE83CD2}" sibTransId="{1B2659CE-F300-4473-90F5-3764DA5B522F}"/>
    <dgm:cxn modelId="{F2691E92-457F-44BF-B75B-093E795935CD}" type="presOf" srcId="{7163E1ED-4F88-4ADC-A228-4C2A6E896911}" destId="{360B5F57-B84C-46C1-A692-6E0C09EBC01D}" srcOrd="0" destOrd="0" presId="urn:microsoft.com/office/officeart/2005/8/layout/chevron1"/>
    <dgm:cxn modelId="{FE83B49C-7C9B-49CA-9AED-40BEF88E55F0}" srcId="{7163E1ED-4F88-4ADC-A228-4C2A6E896911}" destId="{F04BA417-81A0-4D66-AB53-308D86BED114}" srcOrd="0" destOrd="0" parTransId="{9312B39D-DA91-4742-A532-1243E4602C79}" sibTransId="{8E3A3A65-819D-4759-9E82-AFAE8A14B468}"/>
    <dgm:cxn modelId="{A2CB76AB-BD46-48EE-8475-E9A644FA47E8}" srcId="{7163E1ED-4F88-4ADC-A228-4C2A6E896911}" destId="{9D4E8CEE-FF6D-4F62-95E4-2603FA1A16E4}" srcOrd="1" destOrd="0" parTransId="{4FFCC6D7-4AD5-469F-BFB3-27C294CB35D7}" sibTransId="{9D675776-5B09-468B-BE96-23ED9080FECB}"/>
    <dgm:cxn modelId="{09D0B9B1-5E7B-4B40-A9FE-3C1201040CAD}" type="presOf" srcId="{9D4E8CEE-FF6D-4F62-95E4-2603FA1A16E4}" destId="{9BF6177C-1329-41D2-8EDF-BD52CEE9F957}" srcOrd="0" destOrd="0" presId="urn:microsoft.com/office/officeart/2005/8/layout/chevron1"/>
    <dgm:cxn modelId="{197D80D4-DEE3-48E1-B8F6-F450EE470E82}" type="presOf" srcId="{F04BA417-81A0-4D66-AB53-308D86BED114}" destId="{7AC3348D-1EB9-414B-89D2-EFBE1B24AEB1}" srcOrd="0" destOrd="0" presId="urn:microsoft.com/office/officeart/2005/8/layout/chevron1"/>
    <dgm:cxn modelId="{1AA3A9DB-67E9-4A9E-A6F8-B01DEBDD6CD9}" srcId="{7163E1ED-4F88-4ADC-A228-4C2A6E896911}" destId="{26D7F890-B388-461E-9691-94A422EDEA17}" srcOrd="3" destOrd="0" parTransId="{854B0470-41A9-422D-9B30-3ABE5E87CD7A}" sibTransId="{9AF13E29-837B-40BB-B87E-62A085196F13}"/>
    <dgm:cxn modelId="{2C2E52E6-4F98-4DFF-9D09-FD824E773C3F}" type="presOf" srcId="{2E29E777-C212-4915-AA94-F8F59A3B03D2}" destId="{5F2DC524-6C0E-4C7C-855C-B8A583898E8A}" srcOrd="0" destOrd="0" presId="urn:microsoft.com/office/officeart/2005/8/layout/chevron1"/>
    <dgm:cxn modelId="{281711F3-F1A1-407C-9587-B5983A139C9A}" srcId="{7163E1ED-4F88-4ADC-A228-4C2A6E896911}" destId="{F4F47F04-C3A4-476B-B588-66A420B1808A}" srcOrd="5" destOrd="0" parTransId="{4774B1E5-677B-473F-B364-89932C3B8B1E}" sibTransId="{869A6B91-F860-4886-BF77-C312B9A657FE}"/>
    <dgm:cxn modelId="{A98A2B3D-6B90-49CC-9BE8-71DE7099F7DD}" type="presParOf" srcId="{360B5F57-B84C-46C1-A692-6E0C09EBC01D}" destId="{7AC3348D-1EB9-414B-89D2-EFBE1B24AEB1}" srcOrd="0" destOrd="0" presId="urn:microsoft.com/office/officeart/2005/8/layout/chevron1"/>
    <dgm:cxn modelId="{E66F7DD9-34C7-4473-8D80-9B5E9A538D77}" type="presParOf" srcId="{360B5F57-B84C-46C1-A692-6E0C09EBC01D}" destId="{CAA2F998-04DD-4C2A-8285-BA3B8C05F813}" srcOrd="1" destOrd="0" presId="urn:microsoft.com/office/officeart/2005/8/layout/chevron1"/>
    <dgm:cxn modelId="{BE6F271C-77B8-4E15-821C-FE59BE88F470}" type="presParOf" srcId="{360B5F57-B84C-46C1-A692-6E0C09EBC01D}" destId="{9BF6177C-1329-41D2-8EDF-BD52CEE9F957}" srcOrd="2" destOrd="0" presId="urn:microsoft.com/office/officeart/2005/8/layout/chevron1"/>
    <dgm:cxn modelId="{35FE2E5A-E947-4847-B18D-4338E712943A}" type="presParOf" srcId="{360B5F57-B84C-46C1-A692-6E0C09EBC01D}" destId="{D187BE0F-6E38-4850-A0A5-20C8CB39525A}" srcOrd="3" destOrd="0" presId="urn:microsoft.com/office/officeart/2005/8/layout/chevron1"/>
    <dgm:cxn modelId="{57E00D42-3DEF-4F9F-9605-B711B2003EFF}" type="presParOf" srcId="{360B5F57-B84C-46C1-A692-6E0C09EBC01D}" destId="{458E16F7-9C16-4CD2-8758-0BF87941D6B6}" srcOrd="4" destOrd="0" presId="urn:microsoft.com/office/officeart/2005/8/layout/chevron1"/>
    <dgm:cxn modelId="{24BEA6A7-2A19-43FE-BF0B-3B8D9DEC2615}" type="presParOf" srcId="{360B5F57-B84C-46C1-A692-6E0C09EBC01D}" destId="{A2E7AD57-0F06-4FDE-A9FB-A5E7B349285A}" srcOrd="5" destOrd="0" presId="urn:microsoft.com/office/officeart/2005/8/layout/chevron1"/>
    <dgm:cxn modelId="{382B5E5D-94C0-4602-B62B-DAC5C1D5E337}" type="presParOf" srcId="{360B5F57-B84C-46C1-A692-6E0C09EBC01D}" destId="{02DBBDFE-0392-4AF5-ABEB-FDBA75D15DA4}" srcOrd="6" destOrd="0" presId="urn:microsoft.com/office/officeart/2005/8/layout/chevron1"/>
    <dgm:cxn modelId="{942A55C2-B824-452B-B783-1B9E8DD5BCC3}" type="presParOf" srcId="{360B5F57-B84C-46C1-A692-6E0C09EBC01D}" destId="{BF8BAB20-6D86-4FFB-8F07-F26FF2F1390C}" srcOrd="7" destOrd="0" presId="urn:microsoft.com/office/officeart/2005/8/layout/chevron1"/>
    <dgm:cxn modelId="{B0904D5B-C671-49FE-9F5C-64231AE4BD8B}" type="presParOf" srcId="{360B5F57-B84C-46C1-A692-6E0C09EBC01D}" destId="{5F2DC524-6C0E-4C7C-855C-B8A583898E8A}" srcOrd="8" destOrd="0" presId="urn:microsoft.com/office/officeart/2005/8/layout/chevron1"/>
    <dgm:cxn modelId="{DAA03426-5583-4B67-8B5A-67C9CE6154CB}" type="presParOf" srcId="{360B5F57-B84C-46C1-A692-6E0C09EBC01D}" destId="{A1658645-D534-4632-A1DC-E4F8237067E5}" srcOrd="9" destOrd="0" presId="urn:microsoft.com/office/officeart/2005/8/layout/chevron1"/>
    <dgm:cxn modelId="{8644F3C5-8EA1-418F-B623-020C3AF06AD6}" type="presParOf" srcId="{360B5F57-B84C-46C1-A692-6E0C09EBC01D}" destId="{BB46546D-06D0-483E-842A-F462085DF9EB}"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163E1ED-4F88-4ADC-A228-4C2A6E896911}" type="doc">
      <dgm:prSet loTypeId="urn:microsoft.com/office/officeart/2005/8/layout/chevron1" loCatId="process" qsTypeId="urn:microsoft.com/office/officeart/2005/8/quickstyle/simple5" qsCatId="simple" csTypeId="urn:microsoft.com/office/officeart/2005/8/colors/accent3_2" csCatId="accent3" phldr="1"/>
      <dgm:spPr/>
    </dgm:pt>
    <dgm:pt modelId="{F04BA417-81A0-4D66-AB53-308D86BED114}">
      <dgm:prSet phldrT="[Texte]"/>
      <dgm:spPr>
        <a:solidFill>
          <a:srgbClr val="FF0000"/>
        </a:solidFill>
      </dgm:spPr>
      <dgm:t>
        <a:bodyPr/>
        <a:lstStyle/>
        <a:p>
          <a:r>
            <a:rPr lang="fr-FR" dirty="0"/>
            <a:t>Identification du contexte et des assets</a:t>
          </a:r>
          <a:endParaRPr lang="fr-BE" dirty="0"/>
        </a:p>
      </dgm:t>
    </dgm:pt>
    <dgm:pt modelId="{9312B39D-DA91-4742-A532-1243E4602C79}" type="parTrans" cxnId="{FE83B49C-7C9B-49CA-9AED-40BEF88E55F0}">
      <dgm:prSet/>
      <dgm:spPr/>
      <dgm:t>
        <a:bodyPr/>
        <a:lstStyle/>
        <a:p>
          <a:endParaRPr lang="fr-BE"/>
        </a:p>
      </dgm:t>
    </dgm:pt>
    <dgm:pt modelId="{8E3A3A65-819D-4759-9E82-AFAE8A14B468}" type="sibTrans" cxnId="{FE83B49C-7C9B-49CA-9AED-40BEF88E55F0}">
      <dgm:prSet/>
      <dgm:spPr/>
      <dgm:t>
        <a:bodyPr/>
        <a:lstStyle/>
        <a:p>
          <a:endParaRPr lang="fr-BE"/>
        </a:p>
      </dgm:t>
    </dgm:pt>
    <dgm:pt modelId="{9D4E8CEE-FF6D-4F62-95E4-2603FA1A16E4}">
      <dgm:prSet phldrT="[Texte]"/>
      <dgm:spPr/>
      <dgm:t>
        <a:bodyPr/>
        <a:lstStyle/>
        <a:p>
          <a:r>
            <a:rPr lang="fr-FR" dirty="0"/>
            <a:t>Détermination des objectifs de sécurités</a:t>
          </a:r>
          <a:endParaRPr lang="fr-BE" dirty="0"/>
        </a:p>
      </dgm:t>
    </dgm:pt>
    <dgm:pt modelId="{4FFCC6D7-4AD5-469F-BFB3-27C294CB35D7}" type="parTrans" cxnId="{A2CB76AB-BD46-48EE-8475-E9A644FA47E8}">
      <dgm:prSet/>
      <dgm:spPr/>
      <dgm:t>
        <a:bodyPr/>
        <a:lstStyle/>
        <a:p>
          <a:endParaRPr lang="fr-BE"/>
        </a:p>
      </dgm:t>
    </dgm:pt>
    <dgm:pt modelId="{9D675776-5B09-468B-BE96-23ED9080FECB}" type="sibTrans" cxnId="{A2CB76AB-BD46-48EE-8475-E9A644FA47E8}">
      <dgm:prSet/>
      <dgm:spPr/>
      <dgm:t>
        <a:bodyPr/>
        <a:lstStyle/>
        <a:p>
          <a:endParaRPr lang="fr-BE"/>
        </a:p>
      </dgm:t>
    </dgm:pt>
    <dgm:pt modelId="{B59FE7AC-D232-4309-9686-F73C282FC8A4}">
      <dgm:prSet phldrT="[Texte]"/>
      <dgm:spPr/>
      <dgm:t>
        <a:bodyPr/>
        <a:lstStyle/>
        <a:p>
          <a:r>
            <a:rPr lang="fr-FR" dirty="0"/>
            <a:t>Analyse des risques</a:t>
          </a:r>
          <a:endParaRPr lang="fr-BE" dirty="0"/>
        </a:p>
      </dgm:t>
    </dgm:pt>
    <dgm:pt modelId="{9F5D3E1C-8F62-4DCD-ADDD-9590482E0514}" type="parTrans" cxnId="{C5C42774-9A09-4C50-B3BD-4620BAB507FC}">
      <dgm:prSet/>
      <dgm:spPr/>
      <dgm:t>
        <a:bodyPr/>
        <a:lstStyle/>
        <a:p>
          <a:endParaRPr lang="fr-BE"/>
        </a:p>
      </dgm:t>
    </dgm:pt>
    <dgm:pt modelId="{4248420D-D318-489B-B127-7B95C1687314}" type="sibTrans" cxnId="{C5C42774-9A09-4C50-B3BD-4620BAB507FC}">
      <dgm:prSet/>
      <dgm:spPr/>
      <dgm:t>
        <a:bodyPr/>
        <a:lstStyle/>
        <a:p>
          <a:endParaRPr lang="fr-BE"/>
        </a:p>
      </dgm:t>
    </dgm:pt>
    <dgm:pt modelId="{F4F47F04-C3A4-476B-B588-66A420B1808A}">
      <dgm:prSet phldrT="[Texte]"/>
      <dgm:spPr/>
      <dgm:t>
        <a:bodyPr/>
        <a:lstStyle/>
        <a:p>
          <a:r>
            <a:rPr lang="fr-FR" dirty="0"/>
            <a:t>Implémentation des contrôles</a:t>
          </a:r>
          <a:endParaRPr lang="fr-BE" dirty="0"/>
        </a:p>
      </dgm:t>
    </dgm:pt>
    <dgm:pt modelId="{4774B1E5-677B-473F-B364-89932C3B8B1E}" type="parTrans" cxnId="{281711F3-F1A1-407C-9587-B5983A139C9A}">
      <dgm:prSet/>
      <dgm:spPr/>
      <dgm:t>
        <a:bodyPr/>
        <a:lstStyle/>
        <a:p>
          <a:endParaRPr lang="fr-BE"/>
        </a:p>
      </dgm:t>
    </dgm:pt>
    <dgm:pt modelId="{869A6B91-F860-4886-BF77-C312B9A657FE}" type="sibTrans" cxnId="{281711F3-F1A1-407C-9587-B5983A139C9A}">
      <dgm:prSet/>
      <dgm:spPr/>
      <dgm:t>
        <a:bodyPr/>
        <a:lstStyle/>
        <a:p>
          <a:endParaRPr lang="fr-BE"/>
        </a:p>
      </dgm:t>
    </dgm:pt>
    <dgm:pt modelId="{26D7F890-B388-461E-9691-94A422EDEA17}">
      <dgm:prSet phldrT="[Texte]"/>
      <dgm:spPr/>
      <dgm:t>
        <a:bodyPr/>
        <a:lstStyle/>
        <a:p>
          <a:r>
            <a:rPr lang="fr-FR" dirty="0"/>
            <a:t>Définition des exigences de sécurité</a:t>
          </a:r>
          <a:endParaRPr lang="fr-BE" dirty="0"/>
        </a:p>
      </dgm:t>
    </dgm:pt>
    <dgm:pt modelId="{854B0470-41A9-422D-9B30-3ABE5E87CD7A}" type="parTrans" cxnId="{1AA3A9DB-67E9-4A9E-A6F8-B01DEBDD6CD9}">
      <dgm:prSet/>
      <dgm:spPr/>
      <dgm:t>
        <a:bodyPr/>
        <a:lstStyle/>
        <a:p>
          <a:endParaRPr lang="fr-BE"/>
        </a:p>
      </dgm:t>
    </dgm:pt>
    <dgm:pt modelId="{9AF13E29-837B-40BB-B87E-62A085196F13}" type="sibTrans" cxnId="{1AA3A9DB-67E9-4A9E-A6F8-B01DEBDD6CD9}">
      <dgm:prSet/>
      <dgm:spPr/>
      <dgm:t>
        <a:bodyPr/>
        <a:lstStyle/>
        <a:p>
          <a:endParaRPr lang="fr-BE"/>
        </a:p>
      </dgm:t>
    </dgm:pt>
    <dgm:pt modelId="{2E29E777-C212-4915-AA94-F8F59A3B03D2}">
      <dgm:prSet phldrT="[Texte]"/>
      <dgm:spPr/>
      <dgm:t>
        <a:bodyPr/>
        <a:lstStyle/>
        <a:p>
          <a:r>
            <a:rPr lang="fr-FR" dirty="0"/>
            <a:t>Sélection des contrôles</a:t>
          </a:r>
          <a:endParaRPr lang="fr-BE" dirty="0"/>
        </a:p>
      </dgm:t>
    </dgm:pt>
    <dgm:pt modelId="{B594F393-4867-4A32-96FB-EE2D0AE83CD2}" type="parTrans" cxnId="{172BE487-7EC9-4AA5-A12C-FD6BEA6BD3AF}">
      <dgm:prSet/>
      <dgm:spPr/>
      <dgm:t>
        <a:bodyPr/>
        <a:lstStyle/>
        <a:p>
          <a:endParaRPr lang="fr-BE"/>
        </a:p>
      </dgm:t>
    </dgm:pt>
    <dgm:pt modelId="{1B2659CE-F300-4473-90F5-3764DA5B522F}" type="sibTrans" cxnId="{172BE487-7EC9-4AA5-A12C-FD6BEA6BD3AF}">
      <dgm:prSet/>
      <dgm:spPr/>
      <dgm:t>
        <a:bodyPr/>
        <a:lstStyle/>
        <a:p>
          <a:endParaRPr lang="fr-BE"/>
        </a:p>
      </dgm:t>
    </dgm:pt>
    <dgm:pt modelId="{0FEB1EF9-EDEA-4346-B7B7-82F1981CE746}" type="pres">
      <dgm:prSet presAssocID="{7163E1ED-4F88-4ADC-A228-4C2A6E896911}" presName="Name0" presStyleCnt="0">
        <dgm:presLayoutVars>
          <dgm:dir/>
          <dgm:animLvl val="lvl"/>
          <dgm:resizeHandles val="exact"/>
        </dgm:presLayoutVars>
      </dgm:prSet>
      <dgm:spPr/>
    </dgm:pt>
    <dgm:pt modelId="{8568A4A7-DB89-4342-96D0-87EF502F0A8D}" type="pres">
      <dgm:prSet presAssocID="{F04BA417-81A0-4D66-AB53-308D86BED114}" presName="parTxOnly" presStyleLbl="node1" presStyleIdx="0" presStyleCnt="6">
        <dgm:presLayoutVars>
          <dgm:chMax val="0"/>
          <dgm:chPref val="0"/>
          <dgm:bulletEnabled val="1"/>
        </dgm:presLayoutVars>
      </dgm:prSet>
      <dgm:spPr/>
    </dgm:pt>
    <dgm:pt modelId="{37C9AAE8-F9F9-4DB8-A871-23D8989CB04D}" type="pres">
      <dgm:prSet presAssocID="{8E3A3A65-819D-4759-9E82-AFAE8A14B468}" presName="parTxOnlySpace" presStyleCnt="0"/>
      <dgm:spPr/>
    </dgm:pt>
    <dgm:pt modelId="{DB5C2655-3072-4331-A7F0-7DB0118746B6}" type="pres">
      <dgm:prSet presAssocID="{9D4E8CEE-FF6D-4F62-95E4-2603FA1A16E4}" presName="parTxOnly" presStyleLbl="node1" presStyleIdx="1" presStyleCnt="6">
        <dgm:presLayoutVars>
          <dgm:chMax val="0"/>
          <dgm:chPref val="0"/>
          <dgm:bulletEnabled val="1"/>
        </dgm:presLayoutVars>
      </dgm:prSet>
      <dgm:spPr/>
    </dgm:pt>
    <dgm:pt modelId="{B6421979-9CAC-4A25-8D3C-1739E3982172}" type="pres">
      <dgm:prSet presAssocID="{9D675776-5B09-468B-BE96-23ED9080FECB}" presName="parTxOnlySpace" presStyleCnt="0"/>
      <dgm:spPr/>
    </dgm:pt>
    <dgm:pt modelId="{2F640582-599F-4AF4-9890-34A61B413A63}" type="pres">
      <dgm:prSet presAssocID="{B59FE7AC-D232-4309-9686-F73C282FC8A4}" presName="parTxOnly" presStyleLbl="node1" presStyleIdx="2" presStyleCnt="6">
        <dgm:presLayoutVars>
          <dgm:chMax val="0"/>
          <dgm:chPref val="0"/>
          <dgm:bulletEnabled val="1"/>
        </dgm:presLayoutVars>
      </dgm:prSet>
      <dgm:spPr/>
    </dgm:pt>
    <dgm:pt modelId="{10F8DB44-7DE8-474F-9ABC-FEAED9DE13FE}" type="pres">
      <dgm:prSet presAssocID="{4248420D-D318-489B-B127-7B95C1687314}" presName="parTxOnlySpace" presStyleCnt="0"/>
      <dgm:spPr/>
    </dgm:pt>
    <dgm:pt modelId="{ADC4620E-EDB9-42BB-8595-8F1FC19E0C2E}" type="pres">
      <dgm:prSet presAssocID="{26D7F890-B388-461E-9691-94A422EDEA17}" presName="parTxOnly" presStyleLbl="node1" presStyleIdx="3" presStyleCnt="6">
        <dgm:presLayoutVars>
          <dgm:chMax val="0"/>
          <dgm:chPref val="0"/>
          <dgm:bulletEnabled val="1"/>
        </dgm:presLayoutVars>
      </dgm:prSet>
      <dgm:spPr/>
    </dgm:pt>
    <dgm:pt modelId="{46F6A623-CDD0-4E50-86F0-55AD6F16B760}" type="pres">
      <dgm:prSet presAssocID="{9AF13E29-837B-40BB-B87E-62A085196F13}" presName="parTxOnlySpace" presStyleCnt="0"/>
      <dgm:spPr/>
    </dgm:pt>
    <dgm:pt modelId="{953DB4EB-C276-40AC-9EF8-54191E1BEB71}" type="pres">
      <dgm:prSet presAssocID="{2E29E777-C212-4915-AA94-F8F59A3B03D2}" presName="parTxOnly" presStyleLbl="node1" presStyleIdx="4" presStyleCnt="6">
        <dgm:presLayoutVars>
          <dgm:chMax val="0"/>
          <dgm:chPref val="0"/>
          <dgm:bulletEnabled val="1"/>
        </dgm:presLayoutVars>
      </dgm:prSet>
      <dgm:spPr/>
    </dgm:pt>
    <dgm:pt modelId="{1A9F4DC6-CAD1-4B11-99AB-D7DE65DFC0E8}" type="pres">
      <dgm:prSet presAssocID="{1B2659CE-F300-4473-90F5-3764DA5B522F}" presName="parTxOnlySpace" presStyleCnt="0"/>
      <dgm:spPr/>
    </dgm:pt>
    <dgm:pt modelId="{B1CB243B-E266-4231-8D48-DEAA30A5AB51}" type="pres">
      <dgm:prSet presAssocID="{F4F47F04-C3A4-476B-B588-66A420B1808A}" presName="parTxOnly" presStyleLbl="node1" presStyleIdx="5" presStyleCnt="6">
        <dgm:presLayoutVars>
          <dgm:chMax val="0"/>
          <dgm:chPref val="0"/>
          <dgm:bulletEnabled val="1"/>
        </dgm:presLayoutVars>
      </dgm:prSet>
      <dgm:spPr/>
    </dgm:pt>
  </dgm:ptLst>
  <dgm:cxnLst>
    <dgm:cxn modelId="{75770C31-8D86-4AED-B307-4E48CCB76A27}" type="presOf" srcId="{9D4E8CEE-FF6D-4F62-95E4-2603FA1A16E4}" destId="{DB5C2655-3072-4331-A7F0-7DB0118746B6}" srcOrd="0" destOrd="0" presId="urn:microsoft.com/office/officeart/2005/8/layout/chevron1"/>
    <dgm:cxn modelId="{EC9DEC37-1D77-4316-A5B6-3B99E2875D9A}" type="presOf" srcId="{B59FE7AC-D232-4309-9686-F73C282FC8A4}" destId="{2F640582-599F-4AF4-9890-34A61B413A63}" srcOrd="0" destOrd="0" presId="urn:microsoft.com/office/officeart/2005/8/layout/chevron1"/>
    <dgm:cxn modelId="{ABF2F23B-AF2B-491F-B862-1423B2C00313}" type="presOf" srcId="{26D7F890-B388-461E-9691-94A422EDEA17}" destId="{ADC4620E-EDB9-42BB-8595-8F1FC19E0C2E}" srcOrd="0" destOrd="0" presId="urn:microsoft.com/office/officeart/2005/8/layout/chevron1"/>
    <dgm:cxn modelId="{76AF3F6D-7393-4FB5-8F15-E9554AB7E9D7}" type="presOf" srcId="{F04BA417-81A0-4D66-AB53-308D86BED114}" destId="{8568A4A7-DB89-4342-96D0-87EF502F0A8D}" srcOrd="0" destOrd="0" presId="urn:microsoft.com/office/officeart/2005/8/layout/chevron1"/>
    <dgm:cxn modelId="{C5C42774-9A09-4C50-B3BD-4620BAB507FC}" srcId="{7163E1ED-4F88-4ADC-A228-4C2A6E896911}" destId="{B59FE7AC-D232-4309-9686-F73C282FC8A4}" srcOrd="2" destOrd="0" parTransId="{9F5D3E1C-8F62-4DCD-ADDD-9590482E0514}" sibTransId="{4248420D-D318-489B-B127-7B95C1687314}"/>
    <dgm:cxn modelId="{7BC65574-557F-44A1-8A3A-60876A64A0F4}" type="presOf" srcId="{F4F47F04-C3A4-476B-B588-66A420B1808A}" destId="{B1CB243B-E266-4231-8D48-DEAA30A5AB51}" srcOrd="0" destOrd="0" presId="urn:microsoft.com/office/officeart/2005/8/layout/chevron1"/>
    <dgm:cxn modelId="{193DAC55-65FD-464D-83F6-85572508207D}" type="presOf" srcId="{2E29E777-C212-4915-AA94-F8F59A3B03D2}" destId="{953DB4EB-C276-40AC-9EF8-54191E1BEB71}" srcOrd="0" destOrd="0" presId="urn:microsoft.com/office/officeart/2005/8/layout/chevron1"/>
    <dgm:cxn modelId="{172BE487-7EC9-4AA5-A12C-FD6BEA6BD3AF}" srcId="{7163E1ED-4F88-4ADC-A228-4C2A6E896911}" destId="{2E29E777-C212-4915-AA94-F8F59A3B03D2}" srcOrd="4" destOrd="0" parTransId="{B594F393-4867-4A32-96FB-EE2D0AE83CD2}" sibTransId="{1B2659CE-F300-4473-90F5-3764DA5B522F}"/>
    <dgm:cxn modelId="{FE83B49C-7C9B-49CA-9AED-40BEF88E55F0}" srcId="{7163E1ED-4F88-4ADC-A228-4C2A6E896911}" destId="{F04BA417-81A0-4D66-AB53-308D86BED114}" srcOrd="0" destOrd="0" parTransId="{9312B39D-DA91-4742-A532-1243E4602C79}" sibTransId="{8E3A3A65-819D-4759-9E82-AFAE8A14B468}"/>
    <dgm:cxn modelId="{A2CB76AB-BD46-48EE-8475-E9A644FA47E8}" srcId="{7163E1ED-4F88-4ADC-A228-4C2A6E896911}" destId="{9D4E8CEE-FF6D-4F62-95E4-2603FA1A16E4}" srcOrd="1" destOrd="0" parTransId="{4FFCC6D7-4AD5-469F-BFB3-27C294CB35D7}" sibTransId="{9D675776-5B09-468B-BE96-23ED9080FECB}"/>
    <dgm:cxn modelId="{518794B4-5CB0-40E7-9873-51133DF3213B}" type="presOf" srcId="{7163E1ED-4F88-4ADC-A228-4C2A6E896911}" destId="{0FEB1EF9-EDEA-4346-B7B7-82F1981CE746}" srcOrd="0" destOrd="0" presId="urn:microsoft.com/office/officeart/2005/8/layout/chevron1"/>
    <dgm:cxn modelId="{1AA3A9DB-67E9-4A9E-A6F8-B01DEBDD6CD9}" srcId="{7163E1ED-4F88-4ADC-A228-4C2A6E896911}" destId="{26D7F890-B388-461E-9691-94A422EDEA17}" srcOrd="3" destOrd="0" parTransId="{854B0470-41A9-422D-9B30-3ABE5E87CD7A}" sibTransId="{9AF13E29-837B-40BB-B87E-62A085196F13}"/>
    <dgm:cxn modelId="{281711F3-F1A1-407C-9587-B5983A139C9A}" srcId="{7163E1ED-4F88-4ADC-A228-4C2A6E896911}" destId="{F4F47F04-C3A4-476B-B588-66A420B1808A}" srcOrd="5" destOrd="0" parTransId="{4774B1E5-677B-473F-B364-89932C3B8B1E}" sibTransId="{869A6B91-F860-4886-BF77-C312B9A657FE}"/>
    <dgm:cxn modelId="{96E7DC2E-FB40-45E7-A495-F89CAEDD016B}" type="presParOf" srcId="{0FEB1EF9-EDEA-4346-B7B7-82F1981CE746}" destId="{8568A4A7-DB89-4342-96D0-87EF502F0A8D}" srcOrd="0" destOrd="0" presId="urn:microsoft.com/office/officeart/2005/8/layout/chevron1"/>
    <dgm:cxn modelId="{05538AC1-8287-4BDC-A5A7-016ECB4872E9}" type="presParOf" srcId="{0FEB1EF9-EDEA-4346-B7B7-82F1981CE746}" destId="{37C9AAE8-F9F9-4DB8-A871-23D8989CB04D}" srcOrd="1" destOrd="0" presId="urn:microsoft.com/office/officeart/2005/8/layout/chevron1"/>
    <dgm:cxn modelId="{8BAF78C1-3F5A-47F8-A809-87EAA0A4631E}" type="presParOf" srcId="{0FEB1EF9-EDEA-4346-B7B7-82F1981CE746}" destId="{DB5C2655-3072-4331-A7F0-7DB0118746B6}" srcOrd="2" destOrd="0" presId="urn:microsoft.com/office/officeart/2005/8/layout/chevron1"/>
    <dgm:cxn modelId="{95116949-F9E5-4EF6-931E-72CF3214C16A}" type="presParOf" srcId="{0FEB1EF9-EDEA-4346-B7B7-82F1981CE746}" destId="{B6421979-9CAC-4A25-8D3C-1739E3982172}" srcOrd="3" destOrd="0" presId="urn:microsoft.com/office/officeart/2005/8/layout/chevron1"/>
    <dgm:cxn modelId="{860D6230-DB4F-4832-ADEA-61616035A25E}" type="presParOf" srcId="{0FEB1EF9-EDEA-4346-B7B7-82F1981CE746}" destId="{2F640582-599F-4AF4-9890-34A61B413A63}" srcOrd="4" destOrd="0" presId="urn:microsoft.com/office/officeart/2005/8/layout/chevron1"/>
    <dgm:cxn modelId="{4D99DEB3-727A-48D5-9CDB-185AB0CE5A18}" type="presParOf" srcId="{0FEB1EF9-EDEA-4346-B7B7-82F1981CE746}" destId="{10F8DB44-7DE8-474F-9ABC-FEAED9DE13FE}" srcOrd="5" destOrd="0" presId="urn:microsoft.com/office/officeart/2005/8/layout/chevron1"/>
    <dgm:cxn modelId="{2DB39AFD-F44D-4C43-BAB1-B55DBE9079B2}" type="presParOf" srcId="{0FEB1EF9-EDEA-4346-B7B7-82F1981CE746}" destId="{ADC4620E-EDB9-42BB-8595-8F1FC19E0C2E}" srcOrd="6" destOrd="0" presId="urn:microsoft.com/office/officeart/2005/8/layout/chevron1"/>
    <dgm:cxn modelId="{170E8448-34CD-4084-B807-19E7E5EDE743}" type="presParOf" srcId="{0FEB1EF9-EDEA-4346-B7B7-82F1981CE746}" destId="{46F6A623-CDD0-4E50-86F0-55AD6F16B760}" srcOrd="7" destOrd="0" presId="urn:microsoft.com/office/officeart/2005/8/layout/chevron1"/>
    <dgm:cxn modelId="{6CEABCA2-92C5-4A71-8926-F906A95FDB7C}" type="presParOf" srcId="{0FEB1EF9-EDEA-4346-B7B7-82F1981CE746}" destId="{953DB4EB-C276-40AC-9EF8-54191E1BEB71}" srcOrd="8" destOrd="0" presId="urn:microsoft.com/office/officeart/2005/8/layout/chevron1"/>
    <dgm:cxn modelId="{CDFDA462-3448-4C91-86F8-F2C492C043D9}" type="presParOf" srcId="{0FEB1EF9-EDEA-4346-B7B7-82F1981CE746}" destId="{1A9F4DC6-CAD1-4B11-99AB-D7DE65DFC0E8}" srcOrd="9" destOrd="0" presId="urn:microsoft.com/office/officeart/2005/8/layout/chevron1"/>
    <dgm:cxn modelId="{7132B6BF-FE41-49CB-89EF-6A8CDE091BD9}" type="presParOf" srcId="{0FEB1EF9-EDEA-4346-B7B7-82F1981CE746}" destId="{B1CB243B-E266-4231-8D48-DEAA30A5AB51}"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163E1ED-4F88-4ADC-A228-4C2A6E896911}" type="doc">
      <dgm:prSet loTypeId="urn:microsoft.com/office/officeart/2005/8/layout/chevron1" loCatId="process" qsTypeId="urn:microsoft.com/office/officeart/2005/8/quickstyle/simple5" qsCatId="simple" csTypeId="urn:microsoft.com/office/officeart/2005/8/colors/accent3_2" csCatId="accent3" phldr="1"/>
      <dgm:spPr/>
    </dgm:pt>
    <dgm:pt modelId="{F04BA417-81A0-4D66-AB53-308D86BED114}">
      <dgm:prSet phldrT="[Texte]"/>
      <dgm:spPr>
        <a:solidFill>
          <a:schemeClr val="bg1">
            <a:lumMod val="65000"/>
          </a:schemeClr>
        </a:solidFill>
      </dgm:spPr>
      <dgm:t>
        <a:bodyPr/>
        <a:lstStyle/>
        <a:p>
          <a:r>
            <a:rPr lang="fr-FR" dirty="0"/>
            <a:t>Identification du contexte et des assets</a:t>
          </a:r>
          <a:endParaRPr lang="fr-BE" dirty="0"/>
        </a:p>
      </dgm:t>
    </dgm:pt>
    <dgm:pt modelId="{9312B39D-DA91-4742-A532-1243E4602C79}" type="parTrans" cxnId="{FE83B49C-7C9B-49CA-9AED-40BEF88E55F0}">
      <dgm:prSet/>
      <dgm:spPr/>
      <dgm:t>
        <a:bodyPr/>
        <a:lstStyle/>
        <a:p>
          <a:endParaRPr lang="fr-BE"/>
        </a:p>
      </dgm:t>
    </dgm:pt>
    <dgm:pt modelId="{8E3A3A65-819D-4759-9E82-AFAE8A14B468}" type="sibTrans" cxnId="{FE83B49C-7C9B-49CA-9AED-40BEF88E55F0}">
      <dgm:prSet/>
      <dgm:spPr/>
      <dgm:t>
        <a:bodyPr/>
        <a:lstStyle/>
        <a:p>
          <a:endParaRPr lang="fr-BE"/>
        </a:p>
      </dgm:t>
    </dgm:pt>
    <dgm:pt modelId="{9D4E8CEE-FF6D-4F62-95E4-2603FA1A16E4}">
      <dgm:prSet phldrT="[Texte]"/>
      <dgm:spPr>
        <a:solidFill>
          <a:srgbClr val="FF0000"/>
        </a:solidFill>
      </dgm:spPr>
      <dgm:t>
        <a:bodyPr/>
        <a:lstStyle/>
        <a:p>
          <a:r>
            <a:rPr lang="fr-FR" dirty="0"/>
            <a:t>Détermination des objectifs de sécurités</a:t>
          </a:r>
          <a:endParaRPr lang="fr-BE" dirty="0"/>
        </a:p>
      </dgm:t>
    </dgm:pt>
    <dgm:pt modelId="{4FFCC6D7-4AD5-469F-BFB3-27C294CB35D7}" type="parTrans" cxnId="{A2CB76AB-BD46-48EE-8475-E9A644FA47E8}">
      <dgm:prSet/>
      <dgm:spPr/>
      <dgm:t>
        <a:bodyPr/>
        <a:lstStyle/>
        <a:p>
          <a:endParaRPr lang="fr-BE"/>
        </a:p>
      </dgm:t>
    </dgm:pt>
    <dgm:pt modelId="{9D675776-5B09-468B-BE96-23ED9080FECB}" type="sibTrans" cxnId="{A2CB76AB-BD46-48EE-8475-E9A644FA47E8}">
      <dgm:prSet/>
      <dgm:spPr/>
      <dgm:t>
        <a:bodyPr/>
        <a:lstStyle/>
        <a:p>
          <a:endParaRPr lang="fr-BE"/>
        </a:p>
      </dgm:t>
    </dgm:pt>
    <dgm:pt modelId="{B59FE7AC-D232-4309-9686-F73C282FC8A4}">
      <dgm:prSet phldrT="[Texte]"/>
      <dgm:spPr/>
      <dgm:t>
        <a:bodyPr/>
        <a:lstStyle/>
        <a:p>
          <a:r>
            <a:rPr lang="fr-FR" dirty="0"/>
            <a:t>Analyse des risques</a:t>
          </a:r>
          <a:endParaRPr lang="fr-BE" dirty="0"/>
        </a:p>
      </dgm:t>
    </dgm:pt>
    <dgm:pt modelId="{9F5D3E1C-8F62-4DCD-ADDD-9590482E0514}" type="parTrans" cxnId="{C5C42774-9A09-4C50-B3BD-4620BAB507FC}">
      <dgm:prSet/>
      <dgm:spPr/>
      <dgm:t>
        <a:bodyPr/>
        <a:lstStyle/>
        <a:p>
          <a:endParaRPr lang="fr-BE"/>
        </a:p>
      </dgm:t>
    </dgm:pt>
    <dgm:pt modelId="{4248420D-D318-489B-B127-7B95C1687314}" type="sibTrans" cxnId="{C5C42774-9A09-4C50-B3BD-4620BAB507FC}">
      <dgm:prSet/>
      <dgm:spPr/>
      <dgm:t>
        <a:bodyPr/>
        <a:lstStyle/>
        <a:p>
          <a:endParaRPr lang="fr-BE"/>
        </a:p>
      </dgm:t>
    </dgm:pt>
    <dgm:pt modelId="{F4F47F04-C3A4-476B-B588-66A420B1808A}">
      <dgm:prSet phldrT="[Texte]"/>
      <dgm:spPr/>
      <dgm:t>
        <a:bodyPr/>
        <a:lstStyle/>
        <a:p>
          <a:r>
            <a:rPr lang="fr-FR" dirty="0"/>
            <a:t>Implémentation des contrôles</a:t>
          </a:r>
          <a:endParaRPr lang="fr-BE" dirty="0"/>
        </a:p>
      </dgm:t>
    </dgm:pt>
    <dgm:pt modelId="{4774B1E5-677B-473F-B364-89932C3B8B1E}" type="parTrans" cxnId="{281711F3-F1A1-407C-9587-B5983A139C9A}">
      <dgm:prSet/>
      <dgm:spPr/>
      <dgm:t>
        <a:bodyPr/>
        <a:lstStyle/>
        <a:p>
          <a:endParaRPr lang="fr-BE"/>
        </a:p>
      </dgm:t>
    </dgm:pt>
    <dgm:pt modelId="{869A6B91-F860-4886-BF77-C312B9A657FE}" type="sibTrans" cxnId="{281711F3-F1A1-407C-9587-B5983A139C9A}">
      <dgm:prSet/>
      <dgm:spPr/>
      <dgm:t>
        <a:bodyPr/>
        <a:lstStyle/>
        <a:p>
          <a:endParaRPr lang="fr-BE"/>
        </a:p>
      </dgm:t>
    </dgm:pt>
    <dgm:pt modelId="{26D7F890-B388-461E-9691-94A422EDEA17}">
      <dgm:prSet phldrT="[Texte]"/>
      <dgm:spPr/>
      <dgm:t>
        <a:bodyPr/>
        <a:lstStyle/>
        <a:p>
          <a:r>
            <a:rPr lang="fr-FR" dirty="0"/>
            <a:t>Définition des exigences de sécurité</a:t>
          </a:r>
          <a:endParaRPr lang="fr-BE" dirty="0"/>
        </a:p>
      </dgm:t>
    </dgm:pt>
    <dgm:pt modelId="{854B0470-41A9-422D-9B30-3ABE5E87CD7A}" type="parTrans" cxnId="{1AA3A9DB-67E9-4A9E-A6F8-B01DEBDD6CD9}">
      <dgm:prSet/>
      <dgm:spPr/>
      <dgm:t>
        <a:bodyPr/>
        <a:lstStyle/>
        <a:p>
          <a:endParaRPr lang="fr-BE"/>
        </a:p>
      </dgm:t>
    </dgm:pt>
    <dgm:pt modelId="{9AF13E29-837B-40BB-B87E-62A085196F13}" type="sibTrans" cxnId="{1AA3A9DB-67E9-4A9E-A6F8-B01DEBDD6CD9}">
      <dgm:prSet/>
      <dgm:spPr/>
      <dgm:t>
        <a:bodyPr/>
        <a:lstStyle/>
        <a:p>
          <a:endParaRPr lang="fr-BE"/>
        </a:p>
      </dgm:t>
    </dgm:pt>
    <dgm:pt modelId="{2E29E777-C212-4915-AA94-F8F59A3B03D2}">
      <dgm:prSet phldrT="[Texte]"/>
      <dgm:spPr/>
      <dgm:t>
        <a:bodyPr/>
        <a:lstStyle/>
        <a:p>
          <a:r>
            <a:rPr lang="fr-FR" dirty="0"/>
            <a:t>Sélection des contrôles</a:t>
          </a:r>
          <a:endParaRPr lang="fr-BE" dirty="0"/>
        </a:p>
      </dgm:t>
    </dgm:pt>
    <dgm:pt modelId="{B594F393-4867-4A32-96FB-EE2D0AE83CD2}" type="parTrans" cxnId="{172BE487-7EC9-4AA5-A12C-FD6BEA6BD3AF}">
      <dgm:prSet/>
      <dgm:spPr/>
      <dgm:t>
        <a:bodyPr/>
        <a:lstStyle/>
        <a:p>
          <a:endParaRPr lang="fr-BE"/>
        </a:p>
      </dgm:t>
    </dgm:pt>
    <dgm:pt modelId="{1B2659CE-F300-4473-90F5-3764DA5B522F}" type="sibTrans" cxnId="{172BE487-7EC9-4AA5-A12C-FD6BEA6BD3AF}">
      <dgm:prSet/>
      <dgm:spPr/>
      <dgm:t>
        <a:bodyPr/>
        <a:lstStyle/>
        <a:p>
          <a:endParaRPr lang="fr-BE"/>
        </a:p>
      </dgm:t>
    </dgm:pt>
    <dgm:pt modelId="{0FEB1EF9-EDEA-4346-B7B7-82F1981CE746}" type="pres">
      <dgm:prSet presAssocID="{7163E1ED-4F88-4ADC-A228-4C2A6E896911}" presName="Name0" presStyleCnt="0">
        <dgm:presLayoutVars>
          <dgm:dir/>
          <dgm:animLvl val="lvl"/>
          <dgm:resizeHandles val="exact"/>
        </dgm:presLayoutVars>
      </dgm:prSet>
      <dgm:spPr/>
    </dgm:pt>
    <dgm:pt modelId="{8568A4A7-DB89-4342-96D0-87EF502F0A8D}" type="pres">
      <dgm:prSet presAssocID="{F04BA417-81A0-4D66-AB53-308D86BED114}" presName="parTxOnly" presStyleLbl="node1" presStyleIdx="0" presStyleCnt="6">
        <dgm:presLayoutVars>
          <dgm:chMax val="0"/>
          <dgm:chPref val="0"/>
          <dgm:bulletEnabled val="1"/>
        </dgm:presLayoutVars>
      </dgm:prSet>
      <dgm:spPr/>
    </dgm:pt>
    <dgm:pt modelId="{37C9AAE8-F9F9-4DB8-A871-23D8989CB04D}" type="pres">
      <dgm:prSet presAssocID="{8E3A3A65-819D-4759-9E82-AFAE8A14B468}" presName="parTxOnlySpace" presStyleCnt="0"/>
      <dgm:spPr/>
    </dgm:pt>
    <dgm:pt modelId="{DB5C2655-3072-4331-A7F0-7DB0118746B6}" type="pres">
      <dgm:prSet presAssocID="{9D4E8CEE-FF6D-4F62-95E4-2603FA1A16E4}" presName="parTxOnly" presStyleLbl="node1" presStyleIdx="1" presStyleCnt="6">
        <dgm:presLayoutVars>
          <dgm:chMax val="0"/>
          <dgm:chPref val="0"/>
          <dgm:bulletEnabled val="1"/>
        </dgm:presLayoutVars>
      </dgm:prSet>
      <dgm:spPr/>
    </dgm:pt>
    <dgm:pt modelId="{B6421979-9CAC-4A25-8D3C-1739E3982172}" type="pres">
      <dgm:prSet presAssocID="{9D675776-5B09-468B-BE96-23ED9080FECB}" presName="parTxOnlySpace" presStyleCnt="0"/>
      <dgm:spPr/>
    </dgm:pt>
    <dgm:pt modelId="{2F640582-599F-4AF4-9890-34A61B413A63}" type="pres">
      <dgm:prSet presAssocID="{B59FE7AC-D232-4309-9686-F73C282FC8A4}" presName="parTxOnly" presStyleLbl="node1" presStyleIdx="2" presStyleCnt="6">
        <dgm:presLayoutVars>
          <dgm:chMax val="0"/>
          <dgm:chPref val="0"/>
          <dgm:bulletEnabled val="1"/>
        </dgm:presLayoutVars>
      </dgm:prSet>
      <dgm:spPr/>
    </dgm:pt>
    <dgm:pt modelId="{10F8DB44-7DE8-474F-9ABC-FEAED9DE13FE}" type="pres">
      <dgm:prSet presAssocID="{4248420D-D318-489B-B127-7B95C1687314}" presName="parTxOnlySpace" presStyleCnt="0"/>
      <dgm:spPr/>
    </dgm:pt>
    <dgm:pt modelId="{ADC4620E-EDB9-42BB-8595-8F1FC19E0C2E}" type="pres">
      <dgm:prSet presAssocID="{26D7F890-B388-461E-9691-94A422EDEA17}" presName="parTxOnly" presStyleLbl="node1" presStyleIdx="3" presStyleCnt="6">
        <dgm:presLayoutVars>
          <dgm:chMax val="0"/>
          <dgm:chPref val="0"/>
          <dgm:bulletEnabled val="1"/>
        </dgm:presLayoutVars>
      </dgm:prSet>
      <dgm:spPr/>
    </dgm:pt>
    <dgm:pt modelId="{46F6A623-CDD0-4E50-86F0-55AD6F16B760}" type="pres">
      <dgm:prSet presAssocID="{9AF13E29-837B-40BB-B87E-62A085196F13}" presName="parTxOnlySpace" presStyleCnt="0"/>
      <dgm:spPr/>
    </dgm:pt>
    <dgm:pt modelId="{953DB4EB-C276-40AC-9EF8-54191E1BEB71}" type="pres">
      <dgm:prSet presAssocID="{2E29E777-C212-4915-AA94-F8F59A3B03D2}" presName="parTxOnly" presStyleLbl="node1" presStyleIdx="4" presStyleCnt="6">
        <dgm:presLayoutVars>
          <dgm:chMax val="0"/>
          <dgm:chPref val="0"/>
          <dgm:bulletEnabled val="1"/>
        </dgm:presLayoutVars>
      </dgm:prSet>
      <dgm:spPr/>
    </dgm:pt>
    <dgm:pt modelId="{1A9F4DC6-CAD1-4B11-99AB-D7DE65DFC0E8}" type="pres">
      <dgm:prSet presAssocID="{1B2659CE-F300-4473-90F5-3764DA5B522F}" presName="parTxOnlySpace" presStyleCnt="0"/>
      <dgm:spPr/>
    </dgm:pt>
    <dgm:pt modelId="{B1CB243B-E266-4231-8D48-DEAA30A5AB51}" type="pres">
      <dgm:prSet presAssocID="{F4F47F04-C3A4-476B-B588-66A420B1808A}" presName="parTxOnly" presStyleLbl="node1" presStyleIdx="5" presStyleCnt="6">
        <dgm:presLayoutVars>
          <dgm:chMax val="0"/>
          <dgm:chPref val="0"/>
          <dgm:bulletEnabled val="1"/>
        </dgm:presLayoutVars>
      </dgm:prSet>
      <dgm:spPr/>
    </dgm:pt>
  </dgm:ptLst>
  <dgm:cxnLst>
    <dgm:cxn modelId="{75770C31-8D86-4AED-B307-4E48CCB76A27}" type="presOf" srcId="{9D4E8CEE-FF6D-4F62-95E4-2603FA1A16E4}" destId="{DB5C2655-3072-4331-A7F0-7DB0118746B6}" srcOrd="0" destOrd="0" presId="urn:microsoft.com/office/officeart/2005/8/layout/chevron1"/>
    <dgm:cxn modelId="{EC9DEC37-1D77-4316-A5B6-3B99E2875D9A}" type="presOf" srcId="{B59FE7AC-D232-4309-9686-F73C282FC8A4}" destId="{2F640582-599F-4AF4-9890-34A61B413A63}" srcOrd="0" destOrd="0" presId="urn:microsoft.com/office/officeart/2005/8/layout/chevron1"/>
    <dgm:cxn modelId="{ABF2F23B-AF2B-491F-B862-1423B2C00313}" type="presOf" srcId="{26D7F890-B388-461E-9691-94A422EDEA17}" destId="{ADC4620E-EDB9-42BB-8595-8F1FC19E0C2E}" srcOrd="0" destOrd="0" presId="urn:microsoft.com/office/officeart/2005/8/layout/chevron1"/>
    <dgm:cxn modelId="{76AF3F6D-7393-4FB5-8F15-E9554AB7E9D7}" type="presOf" srcId="{F04BA417-81A0-4D66-AB53-308D86BED114}" destId="{8568A4A7-DB89-4342-96D0-87EF502F0A8D}" srcOrd="0" destOrd="0" presId="urn:microsoft.com/office/officeart/2005/8/layout/chevron1"/>
    <dgm:cxn modelId="{C5C42774-9A09-4C50-B3BD-4620BAB507FC}" srcId="{7163E1ED-4F88-4ADC-A228-4C2A6E896911}" destId="{B59FE7AC-D232-4309-9686-F73C282FC8A4}" srcOrd="2" destOrd="0" parTransId="{9F5D3E1C-8F62-4DCD-ADDD-9590482E0514}" sibTransId="{4248420D-D318-489B-B127-7B95C1687314}"/>
    <dgm:cxn modelId="{7BC65574-557F-44A1-8A3A-60876A64A0F4}" type="presOf" srcId="{F4F47F04-C3A4-476B-B588-66A420B1808A}" destId="{B1CB243B-E266-4231-8D48-DEAA30A5AB51}" srcOrd="0" destOrd="0" presId="urn:microsoft.com/office/officeart/2005/8/layout/chevron1"/>
    <dgm:cxn modelId="{193DAC55-65FD-464D-83F6-85572508207D}" type="presOf" srcId="{2E29E777-C212-4915-AA94-F8F59A3B03D2}" destId="{953DB4EB-C276-40AC-9EF8-54191E1BEB71}" srcOrd="0" destOrd="0" presId="urn:microsoft.com/office/officeart/2005/8/layout/chevron1"/>
    <dgm:cxn modelId="{172BE487-7EC9-4AA5-A12C-FD6BEA6BD3AF}" srcId="{7163E1ED-4F88-4ADC-A228-4C2A6E896911}" destId="{2E29E777-C212-4915-AA94-F8F59A3B03D2}" srcOrd="4" destOrd="0" parTransId="{B594F393-4867-4A32-96FB-EE2D0AE83CD2}" sibTransId="{1B2659CE-F300-4473-90F5-3764DA5B522F}"/>
    <dgm:cxn modelId="{FE83B49C-7C9B-49CA-9AED-40BEF88E55F0}" srcId="{7163E1ED-4F88-4ADC-A228-4C2A6E896911}" destId="{F04BA417-81A0-4D66-AB53-308D86BED114}" srcOrd="0" destOrd="0" parTransId="{9312B39D-DA91-4742-A532-1243E4602C79}" sibTransId="{8E3A3A65-819D-4759-9E82-AFAE8A14B468}"/>
    <dgm:cxn modelId="{A2CB76AB-BD46-48EE-8475-E9A644FA47E8}" srcId="{7163E1ED-4F88-4ADC-A228-4C2A6E896911}" destId="{9D4E8CEE-FF6D-4F62-95E4-2603FA1A16E4}" srcOrd="1" destOrd="0" parTransId="{4FFCC6D7-4AD5-469F-BFB3-27C294CB35D7}" sibTransId="{9D675776-5B09-468B-BE96-23ED9080FECB}"/>
    <dgm:cxn modelId="{518794B4-5CB0-40E7-9873-51133DF3213B}" type="presOf" srcId="{7163E1ED-4F88-4ADC-A228-4C2A6E896911}" destId="{0FEB1EF9-EDEA-4346-B7B7-82F1981CE746}" srcOrd="0" destOrd="0" presId="urn:microsoft.com/office/officeart/2005/8/layout/chevron1"/>
    <dgm:cxn modelId="{1AA3A9DB-67E9-4A9E-A6F8-B01DEBDD6CD9}" srcId="{7163E1ED-4F88-4ADC-A228-4C2A6E896911}" destId="{26D7F890-B388-461E-9691-94A422EDEA17}" srcOrd="3" destOrd="0" parTransId="{854B0470-41A9-422D-9B30-3ABE5E87CD7A}" sibTransId="{9AF13E29-837B-40BB-B87E-62A085196F13}"/>
    <dgm:cxn modelId="{281711F3-F1A1-407C-9587-B5983A139C9A}" srcId="{7163E1ED-4F88-4ADC-A228-4C2A6E896911}" destId="{F4F47F04-C3A4-476B-B588-66A420B1808A}" srcOrd="5" destOrd="0" parTransId="{4774B1E5-677B-473F-B364-89932C3B8B1E}" sibTransId="{869A6B91-F860-4886-BF77-C312B9A657FE}"/>
    <dgm:cxn modelId="{96E7DC2E-FB40-45E7-A495-F89CAEDD016B}" type="presParOf" srcId="{0FEB1EF9-EDEA-4346-B7B7-82F1981CE746}" destId="{8568A4A7-DB89-4342-96D0-87EF502F0A8D}" srcOrd="0" destOrd="0" presId="urn:microsoft.com/office/officeart/2005/8/layout/chevron1"/>
    <dgm:cxn modelId="{05538AC1-8287-4BDC-A5A7-016ECB4872E9}" type="presParOf" srcId="{0FEB1EF9-EDEA-4346-B7B7-82F1981CE746}" destId="{37C9AAE8-F9F9-4DB8-A871-23D8989CB04D}" srcOrd="1" destOrd="0" presId="urn:microsoft.com/office/officeart/2005/8/layout/chevron1"/>
    <dgm:cxn modelId="{8BAF78C1-3F5A-47F8-A809-87EAA0A4631E}" type="presParOf" srcId="{0FEB1EF9-EDEA-4346-B7B7-82F1981CE746}" destId="{DB5C2655-3072-4331-A7F0-7DB0118746B6}" srcOrd="2" destOrd="0" presId="urn:microsoft.com/office/officeart/2005/8/layout/chevron1"/>
    <dgm:cxn modelId="{95116949-F9E5-4EF6-931E-72CF3214C16A}" type="presParOf" srcId="{0FEB1EF9-EDEA-4346-B7B7-82F1981CE746}" destId="{B6421979-9CAC-4A25-8D3C-1739E3982172}" srcOrd="3" destOrd="0" presId="urn:microsoft.com/office/officeart/2005/8/layout/chevron1"/>
    <dgm:cxn modelId="{860D6230-DB4F-4832-ADEA-61616035A25E}" type="presParOf" srcId="{0FEB1EF9-EDEA-4346-B7B7-82F1981CE746}" destId="{2F640582-599F-4AF4-9890-34A61B413A63}" srcOrd="4" destOrd="0" presId="urn:microsoft.com/office/officeart/2005/8/layout/chevron1"/>
    <dgm:cxn modelId="{4D99DEB3-727A-48D5-9CDB-185AB0CE5A18}" type="presParOf" srcId="{0FEB1EF9-EDEA-4346-B7B7-82F1981CE746}" destId="{10F8DB44-7DE8-474F-9ABC-FEAED9DE13FE}" srcOrd="5" destOrd="0" presId="urn:microsoft.com/office/officeart/2005/8/layout/chevron1"/>
    <dgm:cxn modelId="{2DB39AFD-F44D-4C43-BAB1-B55DBE9079B2}" type="presParOf" srcId="{0FEB1EF9-EDEA-4346-B7B7-82F1981CE746}" destId="{ADC4620E-EDB9-42BB-8595-8F1FC19E0C2E}" srcOrd="6" destOrd="0" presId="urn:microsoft.com/office/officeart/2005/8/layout/chevron1"/>
    <dgm:cxn modelId="{170E8448-34CD-4084-B807-19E7E5EDE743}" type="presParOf" srcId="{0FEB1EF9-EDEA-4346-B7B7-82F1981CE746}" destId="{46F6A623-CDD0-4E50-86F0-55AD6F16B760}" srcOrd="7" destOrd="0" presId="urn:microsoft.com/office/officeart/2005/8/layout/chevron1"/>
    <dgm:cxn modelId="{6CEABCA2-92C5-4A71-8926-F906A95FDB7C}" type="presParOf" srcId="{0FEB1EF9-EDEA-4346-B7B7-82F1981CE746}" destId="{953DB4EB-C276-40AC-9EF8-54191E1BEB71}" srcOrd="8" destOrd="0" presId="urn:microsoft.com/office/officeart/2005/8/layout/chevron1"/>
    <dgm:cxn modelId="{CDFDA462-3448-4C91-86F8-F2C492C043D9}" type="presParOf" srcId="{0FEB1EF9-EDEA-4346-B7B7-82F1981CE746}" destId="{1A9F4DC6-CAD1-4B11-99AB-D7DE65DFC0E8}" srcOrd="9" destOrd="0" presId="urn:microsoft.com/office/officeart/2005/8/layout/chevron1"/>
    <dgm:cxn modelId="{7132B6BF-FE41-49CB-89EF-6A8CDE091BD9}" type="presParOf" srcId="{0FEB1EF9-EDEA-4346-B7B7-82F1981CE746}" destId="{B1CB243B-E266-4231-8D48-DEAA30A5AB51}"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163E1ED-4F88-4ADC-A228-4C2A6E896911}" type="doc">
      <dgm:prSet loTypeId="urn:microsoft.com/office/officeart/2005/8/layout/chevron1" loCatId="process" qsTypeId="urn:microsoft.com/office/officeart/2005/8/quickstyle/simple5" qsCatId="simple" csTypeId="urn:microsoft.com/office/officeart/2005/8/colors/accent3_2" csCatId="accent3" phldr="1"/>
      <dgm:spPr/>
    </dgm:pt>
    <dgm:pt modelId="{F04BA417-81A0-4D66-AB53-308D86BED114}">
      <dgm:prSet phldrT="[Texte]"/>
      <dgm:spPr>
        <a:solidFill>
          <a:schemeClr val="bg1">
            <a:lumMod val="65000"/>
          </a:schemeClr>
        </a:solidFill>
      </dgm:spPr>
      <dgm:t>
        <a:bodyPr/>
        <a:lstStyle/>
        <a:p>
          <a:r>
            <a:rPr lang="fr-FR" dirty="0"/>
            <a:t>Identification du contexte et des assets</a:t>
          </a:r>
          <a:endParaRPr lang="fr-BE" dirty="0"/>
        </a:p>
      </dgm:t>
    </dgm:pt>
    <dgm:pt modelId="{9312B39D-DA91-4742-A532-1243E4602C79}" type="parTrans" cxnId="{FE83B49C-7C9B-49CA-9AED-40BEF88E55F0}">
      <dgm:prSet/>
      <dgm:spPr/>
      <dgm:t>
        <a:bodyPr/>
        <a:lstStyle/>
        <a:p>
          <a:endParaRPr lang="fr-BE"/>
        </a:p>
      </dgm:t>
    </dgm:pt>
    <dgm:pt modelId="{8E3A3A65-819D-4759-9E82-AFAE8A14B468}" type="sibTrans" cxnId="{FE83B49C-7C9B-49CA-9AED-40BEF88E55F0}">
      <dgm:prSet/>
      <dgm:spPr/>
      <dgm:t>
        <a:bodyPr/>
        <a:lstStyle/>
        <a:p>
          <a:endParaRPr lang="fr-BE"/>
        </a:p>
      </dgm:t>
    </dgm:pt>
    <dgm:pt modelId="{9D4E8CEE-FF6D-4F62-95E4-2603FA1A16E4}">
      <dgm:prSet phldrT="[Texte]"/>
      <dgm:spPr>
        <a:solidFill>
          <a:schemeClr val="bg1">
            <a:lumMod val="65000"/>
          </a:schemeClr>
        </a:solidFill>
      </dgm:spPr>
      <dgm:t>
        <a:bodyPr/>
        <a:lstStyle/>
        <a:p>
          <a:r>
            <a:rPr lang="fr-FR" dirty="0"/>
            <a:t>Détermination des objectifs de sécurités</a:t>
          </a:r>
          <a:endParaRPr lang="fr-BE" dirty="0"/>
        </a:p>
      </dgm:t>
    </dgm:pt>
    <dgm:pt modelId="{4FFCC6D7-4AD5-469F-BFB3-27C294CB35D7}" type="parTrans" cxnId="{A2CB76AB-BD46-48EE-8475-E9A644FA47E8}">
      <dgm:prSet/>
      <dgm:spPr/>
      <dgm:t>
        <a:bodyPr/>
        <a:lstStyle/>
        <a:p>
          <a:endParaRPr lang="fr-BE"/>
        </a:p>
      </dgm:t>
    </dgm:pt>
    <dgm:pt modelId="{9D675776-5B09-468B-BE96-23ED9080FECB}" type="sibTrans" cxnId="{A2CB76AB-BD46-48EE-8475-E9A644FA47E8}">
      <dgm:prSet/>
      <dgm:spPr/>
      <dgm:t>
        <a:bodyPr/>
        <a:lstStyle/>
        <a:p>
          <a:endParaRPr lang="fr-BE"/>
        </a:p>
      </dgm:t>
    </dgm:pt>
    <dgm:pt modelId="{B59FE7AC-D232-4309-9686-F73C282FC8A4}">
      <dgm:prSet phldrT="[Texte]"/>
      <dgm:spPr>
        <a:solidFill>
          <a:srgbClr val="FF0000"/>
        </a:solidFill>
      </dgm:spPr>
      <dgm:t>
        <a:bodyPr/>
        <a:lstStyle/>
        <a:p>
          <a:r>
            <a:rPr lang="fr-FR" dirty="0"/>
            <a:t>Analyse des risques</a:t>
          </a:r>
          <a:endParaRPr lang="fr-BE" dirty="0"/>
        </a:p>
      </dgm:t>
    </dgm:pt>
    <dgm:pt modelId="{9F5D3E1C-8F62-4DCD-ADDD-9590482E0514}" type="parTrans" cxnId="{C5C42774-9A09-4C50-B3BD-4620BAB507FC}">
      <dgm:prSet/>
      <dgm:spPr/>
      <dgm:t>
        <a:bodyPr/>
        <a:lstStyle/>
        <a:p>
          <a:endParaRPr lang="fr-BE"/>
        </a:p>
      </dgm:t>
    </dgm:pt>
    <dgm:pt modelId="{4248420D-D318-489B-B127-7B95C1687314}" type="sibTrans" cxnId="{C5C42774-9A09-4C50-B3BD-4620BAB507FC}">
      <dgm:prSet/>
      <dgm:spPr/>
      <dgm:t>
        <a:bodyPr/>
        <a:lstStyle/>
        <a:p>
          <a:endParaRPr lang="fr-BE"/>
        </a:p>
      </dgm:t>
    </dgm:pt>
    <dgm:pt modelId="{F4F47F04-C3A4-476B-B588-66A420B1808A}">
      <dgm:prSet phldrT="[Texte]"/>
      <dgm:spPr/>
      <dgm:t>
        <a:bodyPr/>
        <a:lstStyle/>
        <a:p>
          <a:r>
            <a:rPr lang="fr-FR" dirty="0"/>
            <a:t>Implémentation des contrôles</a:t>
          </a:r>
          <a:endParaRPr lang="fr-BE" dirty="0"/>
        </a:p>
      </dgm:t>
    </dgm:pt>
    <dgm:pt modelId="{4774B1E5-677B-473F-B364-89932C3B8B1E}" type="parTrans" cxnId="{281711F3-F1A1-407C-9587-B5983A139C9A}">
      <dgm:prSet/>
      <dgm:spPr/>
      <dgm:t>
        <a:bodyPr/>
        <a:lstStyle/>
        <a:p>
          <a:endParaRPr lang="fr-BE"/>
        </a:p>
      </dgm:t>
    </dgm:pt>
    <dgm:pt modelId="{869A6B91-F860-4886-BF77-C312B9A657FE}" type="sibTrans" cxnId="{281711F3-F1A1-407C-9587-B5983A139C9A}">
      <dgm:prSet/>
      <dgm:spPr/>
      <dgm:t>
        <a:bodyPr/>
        <a:lstStyle/>
        <a:p>
          <a:endParaRPr lang="fr-BE"/>
        </a:p>
      </dgm:t>
    </dgm:pt>
    <dgm:pt modelId="{26D7F890-B388-461E-9691-94A422EDEA17}">
      <dgm:prSet phldrT="[Texte]"/>
      <dgm:spPr/>
      <dgm:t>
        <a:bodyPr/>
        <a:lstStyle/>
        <a:p>
          <a:r>
            <a:rPr lang="fr-FR" dirty="0"/>
            <a:t>Définition des exigences de sécurité</a:t>
          </a:r>
          <a:endParaRPr lang="fr-BE" dirty="0"/>
        </a:p>
      </dgm:t>
    </dgm:pt>
    <dgm:pt modelId="{854B0470-41A9-422D-9B30-3ABE5E87CD7A}" type="parTrans" cxnId="{1AA3A9DB-67E9-4A9E-A6F8-B01DEBDD6CD9}">
      <dgm:prSet/>
      <dgm:spPr/>
      <dgm:t>
        <a:bodyPr/>
        <a:lstStyle/>
        <a:p>
          <a:endParaRPr lang="fr-BE"/>
        </a:p>
      </dgm:t>
    </dgm:pt>
    <dgm:pt modelId="{9AF13E29-837B-40BB-B87E-62A085196F13}" type="sibTrans" cxnId="{1AA3A9DB-67E9-4A9E-A6F8-B01DEBDD6CD9}">
      <dgm:prSet/>
      <dgm:spPr/>
      <dgm:t>
        <a:bodyPr/>
        <a:lstStyle/>
        <a:p>
          <a:endParaRPr lang="fr-BE"/>
        </a:p>
      </dgm:t>
    </dgm:pt>
    <dgm:pt modelId="{2E29E777-C212-4915-AA94-F8F59A3B03D2}">
      <dgm:prSet phldrT="[Texte]"/>
      <dgm:spPr/>
      <dgm:t>
        <a:bodyPr/>
        <a:lstStyle/>
        <a:p>
          <a:r>
            <a:rPr lang="fr-FR" dirty="0"/>
            <a:t>Sélection des contrôles</a:t>
          </a:r>
          <a:endParaRPr lang="fr-BE" dirty="0"/>
        </a:p>
      </dgm:t>
    </dgm:pt>
    <dgm:pt modelId="{B594F393-4867-4A32-96FB-EE2D0AE83CD2}" type="parTrans" cxnId="{172BE487-7EC9-4AA5-A12C-FD6BEA6BD3AF}">
      <dgm:prSet/>
      <dgm:spPr/>
      <dgm:t>
        <a:bodyPr/>
        <a:lstStyle/>
        <a:p>
          <a:endParaRPr lang="fr-BE"/>
        </a:p>
      </dgm:t>
    </dgm:pt>
    <dgm:pt modelId="{1B2659CE-F300-4473-90F5-3764DA5B522F}" type="sibTrans" cxnId="{172BE487-7EC9-4AA5-A12C-FD6BEA6BD3AF}">
      <dgm:prSet/>
      <dgm:spPr/>
      <dgm:t>
        <a:bodyPr/>
        <a:lstStyle/>
        <a:p>
          <a:endParaRPr lang="fr-BE"/>
        </a:p>
      </dgm:t>
    </dgm:pt>
    <dgm:pt modelId="{0FEB1EF9-EDEA-4346-B7B7-82F1981CE746}" type="pres">
      <dgm:prSet presAssocID="{7163E1ED-4F88-4ADC-A228-4C2A6E896911}" presName="Name0" presStyleCnt="0">
        <dgm:presLayoutVars>
          <dgm:dir/>
          <dgm:animLvl val="lvl"/>
          <dgm:resizeHandles val="exact"/>
        </dgm:presLayoutVars>
      </dgm:prSet>
      <dgm:spPr/>
    </dgm:pt>
    <dgm:pt modelId="{8568A4A7-DB89-4342-96D0-87EF502F0A8D}" type="pres">
      <dgm:prSet presAssocID="{F04BA417-81A0-4D66-AB53-308D86BED114}" presName="parTxOnly" presStyleLbl="node1" presStyleIdx="0" presStyleCnt="6">
        <dgm:presLayoutVars>
          <dgm:chMax val="0"/>
          <dgm:chPref val="0"/>
          <dgm:bulletEnabled val="1"/>
        </dgm:presLayoutVars>
      </dgm:prSet>
      <dgm:spPr/>
    </dgm:pt>
    <dgm:pt modelId="{37C9AAE8-F9F9-4DB8-A871-23D8989CB04D}" type="pres">
      <dgm:prSet presAssocID="{8E3A3A65-819D-4759-9E82-AFAE8A14B468}" presName="parTxOnlySpace" presStyleCnt="0"/>
      <dgm:spPr/>
    </dgm:pt>
    <dgm:pt modelId="{DB5C2655-3072-4331-A7F0-7DB0118746B6}" type="pres">
      <dgm:prSet presAssocID="{9D4E8CEE-FF6D-4F62-95E4-2603FA1A16E4}" presName="parTxOnly" presStyleLbl="node1" presStyleIdx="1" presStyleCnt="6">
        <dgm:presLayoutVars>
          <dgm:chMax val="0"/>
          <dgm:chPref val="0"/>
          <dgm:bulletEnabled val="1"/>
        </dgm:presLayoutVars>
      </dgm:prSet>
      <dgm:spPr/>
    </dgm:pt>
    <dgm:pt modelId="{B6421979-9CAC-4A25-8D3C-1739E3982172}" type="pres">
      <dgm:prSet presAssocID="{9D675776-5B09-468B-BE96-23ED9080FECB}" presName="parTxOnlySpace" presStyleCnt="0"/>
      <dgm:spPr/>
    </dgm:pt>
    <dgm:pt modelId="{2F640582-599F-4AF4-9890-34A61B413A63}" type="pres">
      <dgm:prSet presAssocID="{B59FE7AC-D232-4309-9686-F73C282FC8A4}" presName="parTxOnly" presStyleLbl="node1" presStyleIdx="2" presStyleCnt="6">
        <dgm:presLayoutVars>
          <dgm:chMax val="0"/>
          <dgm:chPref val="0"/>
          <dgm:bulletEnabled val="1"/>
        </dgm:presLayoutVars>
      </dgm:prSet>
      <dgm:spPr/>
    </dgm:pt>
    <dgm:pt modelId="{10F8DB44-7DE8-474F-9ABC-FEAED9DE13FE}" type="pres">
      <dgm:prSet presAssocID="{4248420D-D318-489B-B127-7B95C1687314}" presName="parTxOnlySpace" presStyleCnt="0"/>
      <dgm:spPr/>
    </dgm:pt>
    <dgm:pt modelId="{ADC4620E-EDB9-42BB-8595-8F1FC19E0C2E}" type="pres">
      <dgm:prSet presAssocID="{26D7F890-B388-461E-9691-94A422EDEA17}" presName="parTxOnly" presStyleLbl="node1" presStyleIdx="3" presStyleCnt="6">
        <dgm:presLayoutVars>
          <dgm:chMax val="0"/>
          <dgm:chPref val="0"/>
          <dgm:bulletEnabled val="1"/>
        </dgm:presLayoutVars>
      </dgm:prSet>
      <dgm:spPr/>
    </dgm:pt>
    <dgm:pt modelId="{46F6A623-CDD0-4E50-86F0-55AD6F16B760}" type="pres">
      <dgm:prSet presAssocID="{9AF13E29-837B-40BB-B87E-62A085196F13}" presName="parTxOnlySpace" presStyleCnt="0"/>
      <dgm:spPr/>
    </dgm:pt>
    <dgm:pt modelId="{953DB4EB-C276-40AC-9EF8-54191E1BEB71}" type="pres">
      <dgm:prSet presAssocID="{2E29E777-C212-4915-AA94-F8F59A3B03D2}" presName="parTxOnly" presStyleLbl="node1" presStyleIdx="4" presStyleCnt="6">
        <dgm:presLayoutVars>
          <dgm:chMax val="0"/>
          <dgm:chPref val="0"/>
          <dgm:bulletEnabled val="1"/>
        </dgm:presLayoutVars>
      </dgm:prSet>
      <dgm:spPr/>
    </dgm:pt>
    <dgm:pt modelId="{1A9F4DC6-CAD1-4B11-99AB-D7DE65DFC0E8}" type="pres">
      <dgm:prSet presAssocID="{1B2659CE-F300-4473-90F5-3764DA5B522F}" presName="parTxOnlySpace" presStyleCnt="0"/>
      <dgm:spPr/>
    </dgm:pt>
    <dgm:pt modelId="{B1CB243B-E266-4231-8D48-DEAA30A5AB51}" type="pres">
      <dgm:prSet presAssocID="{F4F47F04-C3A4-476B-B588-66A420B1808A}" presName="parTxOnly" presStyleLbl="node1" presStyleIdx="5" presStyleCnt="6">
        <dgm:presLayoutVars>
          <dgm:chMax val="0"/>
          <dgm:chPref val="0"/>
          <dgm:bulletEnabled val="1"/>
        </dgm:presLayoutVars>
      </dgm:prSet>
      <dgm:spPr/>
    </dgm:pt>
  </dgm:ptLst>
  <dgm:cxnLst>
    <dgm:cxn modelId="{75770C31-8D86-4AED-B307-4E48CCB76A27}" type="presOf" srcId="{9D4E8CEE-FF6D-4F62-95E4-2603FA1A16E4}" destId="{DB5C2655-3072-4331-A7F0-7DB0118746B6}" srcOrd="0" destOrd="0" presId="urn:microsoft.com/office/officeart/2005/8/layout/chevron1"/>
    <dgm:cxn modelId="{EC9DEC37-1D77-4316-A5B6-3B99E2875D9A}" type="presOf" srcId="{B59FE7AC-D232-4309-9686-F73C282FC8A4}" destId="{2F640582-599F-4AF4-9890-34A61B413A63}" srcOrd="0" destOrd="0" presId="urn:microsoft.com/office/officeart/2005/8/layout/chevron1"/>
    <dgm:cxn modelId="{ABF2F23B-AF2B-491F-B862-1423B2C00313}" type="presOf" srcId="{26D7F890-B388-461E-9691-94A422EDEA17}" destId="{ADC4620E-EDB9-42BB-8595-8F1FC19E0C2E}" srcOrd="0" destOrd="0" presId="urn:microsoft.com/office/officeart/2005/8/layout/chevron1"/>
    <dgm:cxn modelId="{76AF3F6D-7393-4FB5-8F15-E9554AB7E9D7}" type="presOf" srcId="{F04BA417-81A0-4D66-AB53-308D86BED114}" destId="{8568A4A7-DB89-4342-96D0-87EF502F0A8D}" srcOrd="0" destOrd="0" presId="urn:microsoft.com/office/officeart/2005/8/layout/chevron1"/>
    <dgm:cxn modelId="{C5C42774-9A09-4C50-B3BD-4620BAB507FC}" srcId="{7163E1ED-4F88-4ADC-A228-4C2A6E896911}" destId="{B59FE7AC-D232-4309-9686-F73C282FC8A4}" srcOrd="2" destOrd="0" parTransId="{9F5D3E1C-8F62-4DCD-ADDD-9590482E0514}" sibTransId="{4248420D-D318-489B-B127-7B95C1687314}"/>
    <dgm:cxn modelId="{7BC65574-557F-44A1-8A3A-60876A64A0F4}" type="presOf" srcId="{F4F47F04-C3A4-476B-B588-66A420B1808A}" destId="{B1CB243B-E266-4231-8D48-DEAA30A5AB51}" srcOrd="0" destOrd="0" presId="urn:microsoft.com/office/officeart/2005/8/layout/chevron1"/>
    <dgm:cxn modelId="{193DAC55-65FD-464D-83F6-85572508207D}" type="presOf" srcId="{2E29E777-C212-4915-AA94-F8F59A3B03D2}" destId="{953DB4EB-C276-40AC-9EF8-54191E1BEB71}" srcOrd="0" destOrd="0" presId="urn:microsoft.com/office/officeart/2005/8/layout/chevron1"/>
    <dgm:cxn modelId="{172BE487-7EC9-4AA5-A12C-FD6BEA6BD3AF}" srcId="{7163E1ED-4F88-4ADC-A228-4C2A6E896911}" destId="{2E29E777-C212-4915-AA94-F8F59A3B03D2}" srcOrd="4" destOrd="0" parTransId="{B594F393-4867-4A32-96FB-EE2D0AE83CD2}" sibTransId="{1B2659CE-F300-4473-90F5-3764DA5B522F}"/>
    <dgm:cxn modelId="{FE83B49C-7C9B-49CA-9AED-40BEF88E55F0}" srcId="{7163E1ED-4F88-4ADC-A228-4C2A6E896911}" destId="{F04BA417-81A0-4D66-AB53-308D86BED114}" srcOrd="0" destOrd="0" parTransId="{9312B39D-DA91-4742-A532-1243E4602C79}" sibTransId="{8E3A3A65-819D-4759-9E82-AFAE8A14B468}"/>
    <dgm:cxn modelId="{A2CB76AB-BD46-48EE-8475-E9A644FA47E8}" srcId="{7163E1ED-4F88-4ADC-A228-4C2A6E896911}" destId="{9D4E8CEE-FF6D-4F62-95E4-2603FA1A16E4}" srcOrd="1" destOrd="0" parTransId="{4FFCC6D7-4AD5-469F-BFB3-27C294CB35D7}" sibTransId="{9D675776-5B09-468B-BE96-23ED9080FECB}"/>
    <dgm:cxn modelId="{518794B4-5CB0-40E7-9873-51133DF3213B}" type="presOf" srcId="{7163E1ED-4F88-4ADC-A228-4C2A6E896911}" destId="{0FEB1EF9-EDEA-4346-B7B7-82F1981CE746}" srcOrd="0" destOrd="0" presId="urn:microsoft.com/office/officeart/2005/8/layout/chevron1"/>
    <dgm:cxn modelId="{1AA3A9DB-67E9-4A9E-A6F8-B01DEBDD6CD9}" srcId="{7163E1ED-4F88-4ADC-A228-4C2A6E896911}" destId="{26D7F890-B388-461E-9691-94A422EDEA17}" srcOrd="3" destOrd="0" parTransId="{854B0470-41A9-422D-9B30-3ABE5E87CD7A}" sibTransId="{9AF13E29-837B-40BB-B87E-62A085196F13}"/>
    <dgm:cxn modelId="{281711F3-F1A1-407C-9587-B5983A139C9A}" srcId="{7163E1ED-4F88-4ADC-A228-4C2A6E896911}" destId="{F4F47F04-C3A4-476B-B588-66A420B1808A}" srcOrd="5" destOrd="0" parTransId="{4774B1E5-677B-473F-B364-89932C3B8B1E}" sibTransId="{869A6B91-F860-4886-BF77-C312B9A657FE}"/>
    <dgm:cxn modelId="{96E7DC2E-FB40-45E7-A495-F89CAEDD016B}" type="presParOf" srcId="{0FEB1EF9-EDEA-4346-B7B7-82F1981CE746}" destId="{8568A4A7-DB89-4342-96D0-87EF502F0A8D}" srcOrd="0" destOrd="0" presId="urn:microsoft.com/office/officeart/2005/8/layout/chevron1"/>
    <dgm:cxn modelId="{05538AC1-8287-4BDC-A5A7-016ECB4872E9}" type="presParOf" srcId="{0FEB1EF9-EDEA-4346-B7B7-82F1981CE746}" destId="{37C9AAE8-F9F9-4DB8-A871-23D8989CB04D}" srcOrd="1" destOrd="0" presId="urn:microsoft.com/office/officeart/2005/8/layout/chevron1"/>
    <dgm:cxn modelId="{8BAF78C1-3F5A-47F8-A809-87EAA0A4631E}" type="presParOf" srcId="{0FEB1EF9-EDEA-4346-B7B7-82F1981CE746}" destId="{DB5C2655-3072-4331-A7F0-7DB0118746B6}" srcOrd="2" destOrd="0" presId="urn:microsoft.com/office/officeart/2005/8/layout/chevron1"/>
    <dgm:cxn modelId="{95116949-F9E5-4EF6-931E-72CF3214C16A}" type="presParOf" srcId="{0FEB1EF9-EDEA-4346-B7B7-82F1981CE746}" destId="{B6421979-9CAC-4A25-8D3C-1739E3982172}" srcOrd="3" destOrd="0" presId="urn:microsoft.com/office/officeart/2005/8/layout/chevron1"/>
    <dgm:cxn modelId="{860D6230-DB4F-4832-ADEA-61616035A25E}" type="presParOf" srcId="{0FEB1EF9-EDEA-4346-B7B7-82F1981CE746}" destId="{2F640582-599F-4AF4-9890-34A61B413A63}" srcOrd="4" destOrd="0" presId="urn:microsoft.com/office/officeart/2005/8/layout/chevron1"/>
    <dgm:cxn modelId="{4D99DEB3-727A-48D5-9CDB-185AB0CE5A18}" type="presParOf" srcId="{0FEB1EF9-EDEA-4346-B7B7-82F1981CE746}" destId="{10F8DB44-7DE8-474F-9ABC-FEAED9DE13FE}" srcOrd="5" destOrd="0" presId="urn:microsoft.com/office/officeart/2005/8/layout/chevron1"/>
    <dgm:cxn modelId="{2DB39AFD-F44D-4C43-BAB1-B55DBE9079B2}" type="presParOf" srcId="{0FEB1EF9-EDEA-4346-B7B7-82F1981CE746}" destId="{ADC4620E-EDB9-42BB-8595-8F1FC19E0C2E}" srcOrd="6" destOrd="0" presId="urn:microsoft.com/office/officeart/2005/8/layout/chevron1"/>
    <dgm:cxn modelId="{170E8448-34CD-4084-B807-19E7E5EDE743}" type="presParOf" srcId="{0FEB1EF9-EDEA-4346-B7B7-82F1981CE746}" destId="{46F6A623-CDD0-4E50-86F0-55AD6F16B760}" srcOrd="7" destOrd="0" presId="urn:microsoft.com/office/officeart/2005/8/layout/chevron1"/>
    <dgm:cxn modelId="{6CEABCA2-92C5-4A71-8926-F906A95FDB7C}" type="presParOf" srcId="{0FEB1EF9-EDEA-4346-B7B7-82F1981CE746}" destId="{953DB4EB-C276-40AC-9EF8-54191E1BEB71}" srcOrd="8" destOrd="0" presId="urn:microsoft.com/office/officeart/2005/8/layout/chevron1"/>
    <dgm:cxn modelId="{CDFDA462-3448-4C91-86F8-F2C492C043D9}" type="presParOf" srcId="{0FEB1EF9-EDEA-4346-B7B7-82F1981CE746}" destId="{1A9F4DC6-CAD1-4B11-99AB-D7DE65DFC0E8}" srcOrd="9" destOrd="0" presId="urn:microsoft.com/office/officeart/2005/8/layout/chevron1"/>
    <dgm:cxn modelId="{7132B6BF-FE41-49CB-89EF-6A8CDE091BD9}" type="presParOf" srcId="{0FEB1EF9-EDEA-4346-B7B7-82F1981CE746}" destId="{B1CB243B-E266-4231-8D48-DEAA30A5AB51}"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163E1ED-4F88-4ADC-A228-4C2A6E896911}" type="doc">
      <dgm:prSet loTypeId="urn:microsoft.com/office/officeart/2005/8/layout/chevron1" loCatId="process" qsTypeId="urn:microsoft.com/office/officeart/2005/8/quickstyle/simple5" qsCatId="simple" csTypeId="urn:microsoft.com/office/officeart/2005/8/colors/accent3_2" csCatId="accent3" phldr="1"/>
      <dgm:spPr/>
    </dgm:pt>
    <dgm:pt modelId="{F04BA417-81A0-4D66-AB53-308D86BED114}">
      <dgm:prSet phldrT="[Texte]"/>
      <dgm:spPr>
        <a:solidFill>
          <a:schemeClr val="bg1">
            <a:lumMod val="65000"/>
          </a:schemeClr>
        </a:solidFill>
      </dgm:spPr>
      <dgm:t>
        <a:bodyPr/>
        <a:lstStyle/>
        <a:p>
          <a:r>
            <a:rPr lang="fr-FR" dirty="0"/>
            <a:t>Identification du contexte et des assets</a:t>
          </a:r>
          <a:endParaRPr lang="fr-BE" dirty="0"/>
        </a:p>
      </dgm:t>
    </dgm:pt>
    <dgm:pt modelId="{9312B39D-DA91-4742-A532-1243E4602C79}" type="parTrans" cxnId="{FE83B49C-7C9B-49CA-9AED-40BEF88E55F0}">
      <dgm:prSet/>
      <dgm:spPr/>
      <dgm:t>
        <a:bodyPr/>
        <a:lstStyle/>
        <a:p>
          <a:endParaRPr lang="fr-BE"/>
        </a:p>
      </dgm:t>
    </dgm:pt>
    <dgm:pt modelId="{8E3A3A65-819D-4759-9E82-AFAE8A14B468}" type="sibTrans" cxnId="{FE83B49C-7C9B-49CA-9AED-40BEF88E55F0}">
      <dgm:prSet/>
      <dgm:spPr/>
      <dgm:t>
        <a:bodyPr/>
        <a:lstStyle/>
        <a:p>
          <a:endParaRPr lang="fr-BE"/>
        </a:p>
      </dgm:t>
    </dgm:pt>
    <dgm:pt modelId="{9D4E8CEE-FF6D-4F62-95E4-2603FA1A16E4}">
      <dgm:prSet phldrT="[Texte]"/>
      <dgm:spPr>
        <a:solidFill>
          <a:schemeClr val="bg1">
            <a:lumMod val="65000"/>
          </a:schemeClr>
        </a:solidFill>
      </dgm:spPr>
      <dgm:t>
        <a:bodyPr/>
        <a:lstStyle/>
        <a:p>
          <a:r>
            <a:rPr lang="fr-FR" dirty="0"/>
            <a:t>Détermination des objectifs de sécurités</a:t>
          </a:r>
          <a:endParaRPr lang="fr-BE" dirty="0"/>
        </a:p>
      </dgm:t>
    </dgm:pt>
    <dgm:pt modelId="{4FFCC6D7-4AD5-469F-BFB3-27C294CB35D7}" type="parTrans" cxnId="{A2CB76AB-BD46-48EE-8475-E9A644FA47E8}">
      <dgm:prSet/>
      <dgm:spPr/>
      <dgm:t>
        <a:bodyPr/>
        <a:lstStyle/>
        <a:p>
          <a:endParaRPr lang="fr-BE"/>
        </a:p>
      </dgm:t>
    </dgm:pt>
    <dgm:pt modelId="{9D675776-5B09-468B-BE96-23ED9080FECB}" type="sibTrans" cxnId="{A2CB76AB-BD46-48EE-8475-E9A644FA47E8}">
      <dgm:prSet/>
      <dgm:spPr/>
      <dgm:t>
        <a:bodyPr/>
        <a:lstStyle/>
        <a:p>
          <a:endParaRPr lang="fr-BE"/>
        </a:p>
      </dgm:t>
    </dgm:pt>
    <dgm:pt modelId="{B59FE7AC-D232-4309-9686-F73C282FC8A4}">
      <dgm:prSet phldrT="[Texte]"/>
      <dgm:spPr>
        <a:solidFill>
          <a:srgbClr val="FF0000"/>
        </a:solidFill>
      </dgm:spPr>
      <dgm:t>
        <a:bodyPr/>
        <a:lstStyle/>
        <a:p>
          <a:r>
            <a:rPr lang="fr-FR" dirty="0"/>
            <a:t>Analyse des risques</a:t>
          </a:r>
          <a:endParaRPr lang="fr-BE" dirty="0"/>
        </a:p>
      </dgm:t>
    </dgm:pt>
    <dgm:pt modelId="{9F5D3E1C-8F62-4DCD-ADDD-9590482E0514}" type="parTrans" cxnId="{C5C42774-9A09-4C50-B3BD-4620BAB507FC}">
      <dgm:prSet/>
      <dgm:spPr/>
      <dgm:t>
        <a:bodyPr/>
        <a:lstStyle/>
        <a:p>
          <a:endParaRPr lang="fr-BE"/>
        </a:p>
      </dgm:t>
    </dgm:pt>
    <dgm:pt modelId="{4248420D-D318-489B-B127-7B95C1687314}" type="sibTrans" cxnId="{C5C42774-9A09-4C50-B3BD-4620BAB507FC}">
      <dgm:prSet/>
      <dgm:spPr/>
      <dgm:t>
        <a:bodyPr/>
        <a:lstStyle/>
        <a:p>
          <a:endParaRPr lang="fr-BE"/>
        </a:p>
      </dgm:t>
    </dgm:pt>
    <dgm:pt modelId="{F4F47F04-C3A4-476B-B588-66A420B1808A}">
      <dgm:prSet phldrT="[Texte]"/>
      <dgm:spPr/>
      <dgm:t>
        <a:bodyPr/>
        <a:lstStyle/>
        <a:p>
          <a:r>
            <a:rPr lang="fr-FR" dirty="0"/>
            <a:t>Implémentation des contrôles</a:t>
          </a:r>
          <a:endParaRPr lang="fr-BE" dirty="0"/>
        </a:p>
      </dgm:t>
    </dgm:pt>
    <dgm:pt modelId="{4774B1E5-677B-473F-B364-89932C3B8B1E}" type="parTrans" cxnId="{281711F3-F1A1-407C-9587-B5983A139C9A}">
      <dgm:prSet/>
      <dgm:spPr/>
      <dgm:t>
        <a:bodyPr/>
        <a:lstStyle/>
        <a:p>
          <a:endParaRPr lang="fr-BE"/>
        </a:p>
      </dgm:t>
    </dgm:pt>
    <dgm:pt modelId="{869A6B91-F860-4886-BF77-C312B9A657FE}" type="sibTrans" cxnId="{281711F3-F1A1-407C-9587-B5983A139C9A}">
      <dgm:prSet/>
      <dgm:spPr/>
      <dgm:t>
        <a:bodyPr/>
        <a:lstStyle/>
        <a:p>
          <a:endParaRPr lang="fr-BE"/>
        </a:p>
      </dgm:t>
    </dgm:pt>
    <dgm:pt modelId="{26D7F890-B388-461E-9691-94A422EDEA17}">
      <dgm:prSet phldrT="[Texte]"/>
      <dgm:spPr/>
      <dgm:t>
        <a:bodyPr/>
        <a:lstStyle/>
        <a:p>
          <a:r>
            <a:rPr lang="fr-FR" dirty="0"/>
            <a:t>Définition des exigences de sécurité</a:t>
          </a:r>
          <a:endParaRPr lang="fr-BE" dirty="0"/>
        </a:p>
      </dgm:t>
    </dgm:pt>
    <dgm:pt modelId="{854B0470-41A9-422D-9B30-3ABE5E87CD7A}" type="parTrans" cxnId="{1AA3A9DB-67E9-4A9E-A6F8-B01DEBDD6CD9}">
      <dgm:prSet/>
      <dgm:spPr/>
      <dgm:t>
        <a:bodyPr/>
        <a:lstStyle/>
        <a:p>
          <a:endParaRPr lang="fr-BE"/>
        </a:p>
      </dgm:t>
    </dgm:pt>
    <dgm:pt modelId="{9AF13E29-837B-40BB-B87E-62A085196F13}" type="sibTrans" cxnId="{1AA3A9DB-67E9-4A9E-A6F8-B01DEBDD6CD9}">
      <dgm:prSet/>
      <dgm:spPr/>
      <dgm:t>
        <a:bodyPr/>
        <a:lstStyle/>
        <a:p>
          <a:endParaRPr lang="fr-BE"/>
        </a:p>
      </dgm:t>
    </dgm:pt>
    <dgm:pt modelId="{2E29E777-C212-4915-AA94-F8F59A3B03D2}">
      <dgm:prSet phldrT="[Texte]"/>
      <dgm:spPr/>
      <dgm:t>
        <a:bodyPr/>
        <a:lstStyle/>
        <a:p>
          <a:r>
            <a:rPr lang="fr-FR" dirty="0"/>
            <a:t>Sélection des contrôles</a:t>
          </a:r>
          <a:endParaRPr lang="fr-BE" dirty="0"/>
        </a:p>
      </dgm:t>
    </dgm:pt>
    <dgm:pt modelId="{B594F393-4867-4A32-96FB-EE2D0AE83CD2}" type="parTrans" cxnId="{172BE487-7EC9-4AA5-A12C-FD6BEA6BD3AF}">
      <dgm:prSet/>
      <dgm:spPr/>
      <dgm:t>
        <a:bodyPr/>
        <a:lstStyle/>
        <a:p>
          <a:endParaRPr lang="fr-BE"/>
        </a:p>
      </dgm:t>
    </dgm:pt>
    <dgm:pt modelId="{1B2659CE-F300-4473-90F5-3764DA5B522F}" type="sibTrans" cxnId="{172BE487-7EC9-4AA5-A12C-FD6BEA6BD3AF}">
      <dgm:prSet/>
      <dgm:spPr/>
      <dgm:t>
        <a:bodyPr/>
        <a:lstStyle/>
        <a:p>
          <a:endParaRPr lang="fr-BE"/>
        </a:p>
      </dgm:t>
    </dgm:pt>
    <dgm:pt modelId="{0FEB1EF9-EDEA-4346-B7B7-82F1981CE746}" type="pres">
      <dgm:prSet presAssocID="{7163E1ED-4F88-4ADC-A228-4C2A6E896911}" presName="Name0" presStyleCnt="0">
        <dgm:presLayoutVars>
          <dgm:dir/>
          <dgm:animLvl val="lvl"/>
          <dgm:resizeHandles val="exact"/>
        </dgm:presLayoutVars>
      </dgm:prSet>
      <dgm:spPr/>
    </dgm:pt>
    <dgm:pt modelId="{8568A4A7-DB89-4342-96D0-87EF502F0A8D}" type="pres">
      <dgm:prSet presAssocID="{F04BA417-81A0-4D66-AB53-308D86BED114}" presName="parTxOnly" presStyleLbl="node1" presStyleIdx="0" presStyleCnt="6">
        <dgm:presLayoutVars>
          <dgm:chMax val="0"/>
          <dgm:chPref val="0"/>
          <dgm:bulletEnabled val="1"/>
        </dgm:presLayoutVars>
      </dgm:prSet>
      <dgm:spPr/>
    </dgm:pt>
    <dgm:pt modelId="{37C9AAE8-F9F9-4DB8-A871-23D8989CB04D}" type="pres">
      <dgm:prSet presAssocID="{8E3A3A65-819D-4759-9E82-AFAE8A14B468}" presName="parTxOnlySpace" presStyleCnt="0"/>
      <dgm:spPr/>
    </dgm:pt>
    <dgm:pt modelId="{DB5C2655-3072-4331-A7F0-7DB0118746B6}" type="pres">
      <dgm:prSet presAssocID="{9D4E8CEE-FF6D-4F62-95E4-2603FA1A16E4}" presName="parTxOnly" presStyleLbl="node1" presStyleIdx="1" presStyleCnt="6">
        <dgm:presLayoutVars>
          <dgm:chMax val="0"/>
          <dgm:chPref val="0"/>
          <dgm:bulletEnabled val="1"/>
        </dgm:presLayoutVars>
      </dgm:prSet>
      <dgm:spPr/>
    </dgm:pt>
    <dgm:pt modelId="{B6421979-9CAC-4A25-8D3C-1739E3982172}" type="pres">
      <dgm:prSet presAssocID="{9D675776-5B09-468B-BE96-23ED9080FECB}" presName="parTxOnlySpace" presStyleCnt="0"/>
      <dgm:spPr/>
    </dgm:pt>
    <dgm:pt modelId="{2F640582-599F-4AF4-9890-34A61B413A63}" type="pres">
      <dgm:prSet presAssocID="{B59FE7AC-D232-4309-9686-F73C282FC8A4}" presName="parTxOnly" presStyleLbl="node1" presStyleIdx="2" presStyleCnt="6">
        <dgm:presLayoutVars>
          <dgm:chMax val="0"/>
          <dgm:chPref val="0"/>
          <dgm:bulletEnabled val="1"/>
        </dgm:presLayoutVars>
      </dgm:prSet>
      <dgm:spPr/>
    </dgm:pt>
    <dgm:pt modelId="{10F8DB44-7DE8-474F-9ABC-FEAED9DE13FE}" type="pres">
      <dgm:prSet presAssocID="{4248420D-D318-489B-B127-7B95C1687314}" presName="parTxOnlySpace" presStyleCnt="0"/>
      <dgm:spPr/>
    </dgm:pt>
    <dgm:pt modelId="{ADC4620E-EDB9-42BB-8595-8F1FC19E0C2E}" type="pres">
      <dgm:prSet presAssocID="{26D7F890-B388-461E-9691-94A422EDEA17}" presName="parTxOnly" presStyleLbl="node1" presStyleIdx="3" presStyleCnt="6">
        <dgm:presLayoutVars>
          <dgm:chMax val="0"/>
          <dgm:chPref val="0"/>
          <dgm:bulletEnabled val="1"/>
        </dgm:presLayoutVars>
      </dgm:prSet>
      <dgm:spPr/>
    </dgm:pt>
    <dgm:pt modelId="{46F6A623-CDD0-4E50-86F0-55AD6F16B760}" type="pres">
      <dgm:prSet presAssocID="{9AF13E29-837B-40BB-B87E-62A085196F13}" presName="parTxOnlySpace" presStyleCnt="0"/>
      <dgm:spPr/>
    </dgm:pt>
    <dgm:pt modelId="{953DB4EB-C276-40AC-9EF8-54191E1BEB71}" type="pres">
      <dgm:prSet presAssocID="{2E29E777-C212-4915-AA94-F8F59A3B03D2}" presName="parTxOnly" presStyleLbl="node1" presStyleIdx="4" presStyleCnt="6">
        <dgm:presLayoutVars>
          <dgm:chMax val="0"/>
          <dgm:chPref val="0"/>
          <dgm:bulletEnabled val="1"/>
        </dgm:presLayoutVars>
      </dgm:prSet>
      <dgm:spPr/>
    </dgm:pt>
    <dgm:pt modelId="{1A9F4DC6-CAD1-4B11-99AB-D7DE65DFC0E8}" type="pres">
      <dgm:prSet presAssocID="{1B2659CE-F300-4473-90F5-3764DA5B522F}" presName="parTxOnlySpace" presStyleCnt="0"/>
      <dgm:spPr/>
    </dgm:pt>
    <dgm:pt modelId="{B1CB243B-E266-4231-8D48-DEAA30A5AB51}" type="pres">
      <dgm:prSet presAssocID="{F4F47F04-C3A4-476B-B588-66A420B1808A}" presName="parTxOnly" presStyleLbl="node1" presStyleIdx="5" presStyleCnt="6">
        <dgm:presLayoutVars>
          <dgm:chMax val="0"/>
          <dgm:chPref val="0"/>
          <dgm:bulletEnabled val="1"/>
        </dgm:presLayoutVars>
      </dgm:prSet>
      <dgm:spPr/>
    </dgm:pt>
  </dgm:ptLst>
  <dgm:cxnLst>
    <dgm:cxn modelId="{75770C31-8D86-4AED-B307-4E48CCB76A27}" type="presOf" srcId="{9D4E8CEE-FF6D-4F62-95E4-2603FA1A16E4}" destId="{DB5C2655-3072-4331-A7F0-7DB0118746B6}" srcOrd="0" destOrd="0" presId="urn:microsoft.com/office/officeart/2005/8/layout/chevron1"/>
    <dgm:cxn modelId="{EC9DEC37-1D77-4316-A5B6-3B99E2875D9A}" type="presOf" srcId="{B59FE7AC-D232-4309-9686-F73C282FC8A4}" destId="{2F640582-599F-4AF4-9890-34A61B413A63}" srcOrd="0" destOrd="0" presId="urn:microsoft.com/office/officeart/2005/8/layout/chevron1"/>
    <dgm:cxn modelId="{ABF2F23B-AF2B-491F-B862-1423B2C00313}" type="presOf" srcId="{26D7F890-B388-461E-9691-94A422EDEA17}" destId="{ADC4620E-EDB9-42BB-8595-8F1FC19E0C2E}" srcOrd="0" destOrd="0" presId="urn:microsoft.com/office/officeart/2005/8/layout/chevron1"/>
    <dgm:cxn modelId="{76AF3F6D-7393-4FB5-8F15-E9554AB7E9D7}" type="presOf" srcId="{F04BA417-81A0-4D66-AB53-308D86BED114}" destId="{8568A4A7-DB89-4342-96D0-87EF502F0A8D}" srcOrd="0" destOrd="0" presId="urn:microsoft.com/office/officeart/2005/8/layout/chevron1"/>
    <dgm:cxn modelId="{C5C42774-9A09-4C50-B3BD-4620BAB507FC}" srcId="{7163E1ED-4F88-4ADC-A228-4C2A6E896911}" destId="{B59FE7AC-D232-4309-9686-F73C282FC8A4}" srcOrd="2" destOrd="0" parTransId="{9F5D3E1C-8F62-4DCD-ADDD-9590482E0514}" sibTransId="{4248420D-D318-489B-B127-7B95C1687314}"/>
    <dgm:cxn modelId="{7BC65574-557F-44A1-8A3A-60876A64A0F4}" type="presOf" srcId="{F4F47F04-C3A4-476B-B588-66A420B1808A}" destId="{B1CB243B-E266-4231-8D48-DEAA30A5AB51}" srcOrd="0" destOrd="0" presId="urn:microsoft.com/office/officeart/2005/8/layout/chevron1"/>
    <dgm:cxn modelId="{193DAC55-65FD-464D-83F6-85572508207D}" type="presOf" srcId="{2E29E777-C212-4915-AA94-F8F59A3B03D2}" destId="{953DB4EB-C276-40AC-9EF8-54191E1BEB71}" srcOrd="0" destOrd="0" presId="urn:microsoft.com/office/officeart/2005/8/layout/chevron1"/>
    <dgm:cxn modelId="{172BE487-7EC9-4AA5-A12C-FD6BEA6BD3AF}" srcId="{7163E1ED-4F88-4ADC-A228-4C2A6E896911}" destId="{2E29E777-C212-4915-AA94-F8F59A3B03D2}" srcOrd="4" destOrd="0" parTransId="{B594F393-4867-4A32-96FB-EE2D0AE83CD2}" sibTransId="{1B2659CE-F300-4473-90F5-3764DA5B522F}"/>
    <dgm:cxn modelId="{FE83B49C-7C9B-49CA-9AED-40BEF88E55F0}" srcId="{7163E1ED-4F88-4ADC-A228-4C2A6E896911}" destId="{F04BA417-81A0-4D66-AB53-308D86BED114}" srcOrd="0" destOrd="0" parTransId="{9312B39D-DA91-4742-A532-1243E4602C79}" sibTransId="{8E3A3A65-819D-4759-9E82-AFAE8A14B468}"/>
    <dgm:cxn modelId="{A2CB76AB-BD46-48EE-8475-E9A644FA47E8}" srcId="{7163E1ED-4F88-4ADC-A228-4C2A6E896911}" destId="{9D4E8CEE-FF6D-4F62-95E4-2603FA1A16E4}" srcOrd="1" destOrd="0" parTransId="{4FFCC6D7-4AD5-469F-BFB3-27C294CB35D7}" sibTransId="{9D675776-5B09-468B-BE96-23ED9080FECB}"/>
    <dgm:cxn modelId="{518794B4-5CB0-40E7-9873-51133DF3213B}" type="presOf" srcId="{7163E1ED-4F88-4ADC-A228-4C2A6E896911}" destId="{0FEB1EF9-EDEA-4346-B7B7-82F1981CE746}" srcOrd="0" destOrd="0" presId="urn:microsoft.com/office/officeart/2005/8/layout/chevron1"/>
    <dgm:cxn modelId="{1AA3A9DB-67E9-4A9E-A6F8-B01DEBDD6CD9}" srcId="{7163E1ED-4F88-4ADC-A228-4C2A6E896911}" destId="{26D7F890-B388-461E-9691-94A422EDEA17}" srcOrd="3" destOrd="0" parTransId="{854B0470-41A9-422D-9B30-3ABE5E87CD7A}" sibTransId="{9AF13E29-837B-40BB-B87E-62A085196F13}"/>
    <dgm:cxn modelId="{281711F3-F1A1-407C-9587-B5983A139C9A}" srcId="{7163E1ED-4F88-4ADC-A228-4C2A6E896911}" destId="{F4F47F04-C3A4-476B-B588-66A420B1808A}" srcOrd="5" destOrd="0" parTransId="{4774B1E5-677B-473F-B364-89932C3B8B1E}" sibTransId="{869A6B91-F860-4886-BF77-C312B9A657FE}"/>
    <dgm:cxn modelId="{96E7DC2E-FB40-45E7-A495-F89CAEDD016B}" type="presParOf" srcId="{0FEB1EF9-EDEA-4346-B7B7-82F1981CE746}" destId="{8568A4A7-DB89-4342-96D0-87EF502F0A8D}" srcOrd="0" destOrd="0" presId="urn:microsoft.com/office/officeart/2005/8/layout/chevron1"/>
    <dgm:cxn modelId="{05538AC1-8287-4BDC-A5A7-016ECB4872E9}" type="presParOf" srcId="{0FEB1EF9-EDEA-4346-B7B7-82F1981CE746}" destId="{37C9AAE8-F9F9-4DB8-A871-23D8989CB04D}" srcOrd="1" destOrd="0" presId="urn:microsoft.com/office/officeart/2005/8/layout/chevron1"/>
    <dgm:cxn modelId="{8BAF78C1-3F5A-47F8-A809-87EAA0A4631E}" type="presParOf" srcId="{0FEB1EF9-EDEA-4346-B7B7-82F1981CE746}" destId="{DB5C2655-3072-4331-A7F0-7DB0118746B6}" srcOrd="2" destOrd="0" presId="urn:microsoft.com/office/officeart/2005/8/layout/chevron1"/>
    <dgm:cxn modelId="{95116949-F9E5-4EF6-931E-72CF3214C16A}" type="presParOf" srcId="{0FEB1EF9-EDEA-4346-B7B7-82F1981CE746}" destId="{B6421979-9CAC-4A25-8D3C-1739E3982172}" srcOrd="3" destOrd="0" presId="urn:microsoft.com/office/officeart/2005/8/layout/chevron1"/>
    <dgm:cxn modelId="{860D6230-DB4F-4832-ADEA-61616035A25E}" type="presParOf" srcId="{0FEB1EF9-EDEA-4346-B7B7-82F1981CE746}" destId="{2F640582-599F-4AF4-9890-34A61B413A63}" srcOrd="4" destOrd="0" presId="urn:microsoft.com/office/officeart/2005/8/layout/chevron1"/>
    <dgm:cxn modelId="{4D99DEB3-727A-48D5-9CDB-185AB0CE5A18}" type="presParOf" srcId="{0FEB1EF9-EDEA-4346-B7B7-82F1981CE746}" destId="{10F8DB44-7DE8-474F-9ABC-FEAED9DE13FE}" srcOrd="5" destOrd="0" presId="urn:microsoft.com/office/officeart/2005/8/layout/chevron1"/>
    <dgm:cxn modelId="{2DB39AFD-F44D-4C43-BAB1-B55DBE9079B2}" type="presParOf" srcId="{0FEB1EF9-EDEA-4346-B7B7-82F1981CE746}" destId="{ADC4620E-EDB9-42BB-8595-8F1FC19E0C2E}" srcOrd="6" destOrd="0" presId="urn:microsoft.com/office/officeart/2005/8/layout/chevron1"/>
    <dgm:cxn modelId="{170E8448-34CD-4084-B807-19E7E5EDE743}" type="presParOf" srcId="{0FEB1EF9-EDEA-4346-B7B7-82F1981CE746}" destId="{46F6A623-CDD0-4E50-86F0-55AD6F16B760}" srcOrd="7" destOrd="0" presId="urn:microsoft.com/office/officeart/2005/8/layout/chevron1"/>
    <dgm:cxn modelId="{6CEABCA2-92C5-4A71-8926-F906A95FDB7C}" type="presParOf" srcId="{0FEB1EF9-EDEA-4346-B7B7-82F1981CE746}" destId="{953DB4EB-C276-40AC-9EF8-54191E1BEB71}" srcOrd="8" destOrd="0" presId="urn:microsoft.com/office/officeart/2005/8/layout/chevron1"/>
    <dgm:cxn modelId="{CDFDA462-3448-4C91-86F8-F2C492C043D9}" type="presParOf" srcId="{0FEB1EF9-EDEA-4346-B7B7-82F1981CE746}" destId="{1A9F4DC6-CAD1-4B11-99AB-D7DE65DFC0E8}" srcOrd="9" destOrd="0" presId="urn:microsoft.com/office/officeart/2005/8/layout/chevron1"/>
    <dgm:cxn modelId="{7132B6BF-FE41-49CB-89EF-6A8CDE091BD9}" type="presParOf" srcId="{0FEB1EF9-EDEA-4346-B7B7-82F1981CE746}" destId="{B1CB243B-E266-4231-8D48-DEAA30A5AB51}"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163E1ED-4F88-4ADC-A228-4C2A6E896911}" type="doc">
      <dgm:prSet loTypeId="urn:microsoft.com/office/officeart/2005/8/layout/chevron1" loCatId="process" qsTypeId="urn:microsoft.com/office/officeart/2005/8/quickstyle/simple5" qsCatId="simple" csTypeId="urn:microsoft.com/office/officeart/2005/8/colors/accent3_2" csCatId="accent3" phldr="1"/>
      <dgm:spPr/>
    </dgm:pt>
    <dgm:pt modelId="{F04BA417-81A0-4D66-AB53-308D86BED114}">
      <dgm:prSet phldrT="[Texte]"/>
      <dgm:spPr>
        <a:solidFill>
          <a:schemeClr val="bg1">
            <a:lumMod val="65000"/>
          </a:schemeClr>
        </a:solidFill>
      </dgm:spPr>
      <dgm:t>
        <a:bodyPr/>
        <a:lstStyle/>
        <a:p>
          <a:r>
            <a:rPr lang="fr-FR" dirty="0"/>
            <a:t>Identification du contexte et des assets</a:t>
          </a:r>
          <a:endParaRPr lang="fr-BE" dirty="0"/>
        </a:p>
      </dgm:t>
    </dgm:pt>
    <dgm:pt modelId="{9312B39D-DA91-4742-A532-1243E4602C79}" type="parTrans" cxnId="{FE83B49C-7C9B-49CA-9AED-40BEF88E55F0}">
      <dgm:prSet/>
      <dgm:spPr/>
      <dgm:t>
        <a:bodyPr/>
        <a:lstStyle/>
        <a:p>
          <a:endParaRPr lang="fr-BE"/>
        </a:p>
      </dgm:t>
    </dgm:pt>
    <dgm:pt modelId="{8E3A3A65-819D-4759-9E82-AFAE8A14B468}" type="sibTrans" cxnId="{FE83B49C-7C9B-49CA-9AED-40BEF88E55F0}">
      <dgm:prSet/>
      <dgm:spPr/>
      <dgm:t>
        <a:bodyPr/>
        <a:lstStyle/>
        <a:p>
          <a:endParaRPr lang="fr-BE"/>
        </a:p>
      </dgm:t>
    </dgm:pt>
    <dgm:pt modelId="{9D4E8CEE-FF6D-4F62-95E4-2603FA1A16E4}">
      <dgm:prSet phldrT="[Texte]"/>
      <dgm:spPr>
        <a:solidFill>
          <a:schemeClr val="bg1">
            <a:lumMod val="65000"/>
          </a:schemeClr>
        </a:solidFill>
      </dgm:spPr>
      <dgm:t>
        <a:bodyPr/>
        <a:lstStyle/>
        <a:p>
          <a:r>
            <a:rPr lang="fr-FR" dirty="0"/>
            <a:t>Détermination des objectifs de sécurités</a:t>
          </a:r>
          <a:endParaRPr lang="fr-BE" dirty="0"/>
        </a:p>
      </dgm:t>
    </dgm:pt>
    <dgm:pt modelId="{4FFCC6D7-4AD5-469F-BFB3-27C294CB35D7}" type="parTrans" cxnId="{A2CB76AB-BD46-48EE-8475-E9A644FA47E8}">
      <dgm:prSet/>
      <dgm:spPr/>
      <dgm:t>
        <a:bodyPr/>
        <a:lstStyle/>
        <a:p>
          <a:endParaRPr lang="fr-BE"/>
        </a:p>
      </dgm:t>
    </dgm:pt>
    <dgm:pt modelId="{9D675776-5B09-468B-BE96-23ED9080FECB}" type="sibTrans" cxnId="{A2CB76AB-BD46-48EE-8475-E9A644FA47E8}">
      <dgm:prSet/>
      <dgm:spPr/>
      <dgm:t>
        <a:bodyPr/>
        <a:lstStyle/>
        <a:p>
          <a:endParaRPr lang="fr-BE"/>
        </a:p>
      </dgm:t>
    </dgm:pt>
    <dgm:pt modelId="{B59FE7AC-D232-4309-9686-F73C282FC8A4}">
      <dgm:prSet phldrT="[Texte]"/>
      <dgm:spPr>
        <a:solidFill>
          <a:srgbClr val="FF0000"/>
        </a:solidFill>
      </dgm:spPr>
      <dgm:t>
        <a:bodyPr/>
        <a:lstStyle/>
        <a:p>
          <a:r>
            <a:rPr lang="fr-FR" dirty="0"/>
            <a:t>Analyse des risques</a:t>
          </a:r>
          <a:endParaRPr lang="fr-BE" dirty="0"/>
        </a:p>
      </dgm:t>
    </dgm:pt>
    <dgm:pt modelId="{9F5D3E1C-8F62-4DCD-ADDD-9590482E0514}" type="parTrans" cxnId="{C5C42774-9A09-4C50-B3BD-4620BAB507FC}">
      <dgm:prSet/>
      <dgm:spPr/>
      <dgm:t>
        <a:bodyPr/>
        <a:lstStyle/>
        <a:p>
          <a:endParaRPr lang="fr-BE"/>
        </a:p>
      </dgm:t>
    </dgm:pt>
    <dgm:pt modelId="{4248420D-D318-489B-B127-7B95C1687314}" type="sibTrans" cxnId="{C5C42774-9A09-4C50-B3BD-4620BAB507FC}">
      <dgm:prSet/>
      <dgm:spPr/>
      <dgm:t>
        <a:bodyPr/>
        <a:lstStyle/>
        <a:p>
          <a:endParaRPr lang="fr-BE"/>
        </a:p>
      </dgm:t>
    </dgm:pt>
    <dgm:pt modelId="{F4F47F04-C3A4-476B-B588-66A420B1808A}">
      <dgm:prSet phldrT="[Texte]"/>
      <dgm:spPr/>
      <dgm:t>
        <a:bodyPr/>
        <a:lstStyle/>
        <a:p>
          <a:r>
            <a:rPr lang="fr-FR" dirty="0"/>
            <a:t>Implémentation des contrôles</a:t>
          </a:r>
          <a:endParaRPr lang="fr-BE" dirty="0"/>
        </a:p>
      </dgm:t>
    </dgm:pt>
    <dgm:pt modelId="{4774B1E5-677B-473F-B364-89932C3B8B1E}" type="parTrans" cxnId="{281711F3-F1A1-407C-9587-B5983A139C9A}">
      <dgm:prSet/>
      <dgm:spPr/>
      <dgm:t>
        <a:bodyPr/>
        <a:lstStyle/>
        <a:p>
          <a:endParaRPr lang="fr-BE"/>
        </a:p>
      </dgm:t>
    </dgm:pt>
    <dgm:pt modelId="{869A6B91-F860-4886-BF77-C312B9A657FE}" type="sibTrans" cxnId="{281711F3-F1A1-407C-9587-B5983A139C9A}">
      <dgm:prSet/>
      <dgm:spPr/>
      <dgm:t>
        <a:bodyPr/>
        <a:lstStyle/>
        <a:p>
          <a:endParaRPr lang="fr-BE"/>
        </a:p>
      </dgm:t>
    </dgm:pt>
    <dgm:pt modelId="{26D7F890-B388-461E-9691-94A422EDEA17}">
      <dgm:prSet phldrT="[Texte]"/>
      <dgm:spPr/>
      <dgm:t>
        <a:bodyPr/>
        <a:lstStyle/>
        <a:p>
          <a:r>
            <a:rPr lang="fr-FR" dirty="0"/>
            <a:t>Définition des exigences de sécurité</a:t>
          </a:r>
          <a:endParaRPr lang="fr-BE" dirty="0"/>
        </a:p>
      </dgm:t>
    </dgm:pt>
    <dgm:pt modelId="{854B0470-41A9-422D-9B30-3ABE5E87CD7A}" type="parTrans" cxnId="{1AA3A9DB-67E9-4A9E-A6F8-B01DEBDD6CD9}">
      <dgm:prSet/>
      <dgm:spPr/>
      <dgm:t>
        <a:bodyPr/>
        <a:lstStyle/>
        <a:p>
          <a:endParaRPr lang="fr-BE"/>
        </a:p>
      </dgm:t>
    </dgm:pt>
    <dgm:pt modelId="{9AF13E29-837B-40BB-B87E-62A085196F13}" type="sibTrans" cxnId="{1AA3A9DB-67E9-4A9E-A6F8-B01DEBDD6CD9}">
      <dgm:prSet/>
      <dgm:spPr/>
      <dgm:t>
        <a:bodyPr/>
        <a:lstStyle/>
        <a:p>
          <a:endParaRPr lang="fr-BE"/>
        </a:p>
      </dgm:t>
    </dgm:pt>
    <dgm:pt modelId="{2E29E777-C212-4915-AA94-F8F59A3B03D2}">
      <dgm:prSet phldrT="[Texte]"/>
      <dgm:spPr/>
      <dgm:t>
        <a:bodyPr/>
        <a:lstStyle/>
        <a:p>
          <a:r>
            <a:rPr lang="fr-FR" dirty="0"/>
            <a:t>Sélection des contrôles</a:t>
          </a:r>
          <a:endParaRPr lang="fr-BE" dirty="0"/>
        </a:p>
      </dgm:t>
    </dgm:pt>
    <dgm:pt modelId="{B594F393-4867-4A32-96FB-EE2D0AE83CD2}" type="parTrans" cxnId="{172BE487-7EC9-4AA5-A12C-FD6BEA6BD3AF}">
      <dgm:prSet/>
      <dgm:spPr/>
      <dgm:t>
        <a:bodyPr/>
        <a:lstStyle/>
        <a:p>
          <a:endParaRPr lang="fr-BE"/>
        </a:p>
      </dgm:t>
    </dgm:pt>
    <dgm:pt modelId="{1B2659CE-F300-4473-90F5-3764DA5B522F}" type="sibTrans" cxnId="{172BE487-7EC9-4AA5-A12C-FD6BEA6BD3AF}">
      <dgm:prSet/>
      <dgm:spPr/>
      <dgm:t>
        <a:bodyPr/>
        <a:lstStyle/>
        <a:p>
          <a:endParaRPr lang="fr-BE"/>
        </a:p>
      </dgm:t>
    </dgm:pt>
    <dgm:pt modelId="{0FEB1EF9-EDEA-4346-B7B7-82F1981CE746}" type="pres">
      <dgm:prSet presAssocID="{7163E1ED-4F88-4ADC-A228-4C2A6E896911}" presName="Name0" presStyleCnt="0">
        <dgm:presLayoutVars>
          <dgm:dir/>
          <dgm:animLvl val="lvl"/>
          <dgm:resizeHandles val="exact"/>
        </dgm:presLayoutVars>
      </dgm:prSet>
      <dgm:spPr/>
    </dgm:pt>
    <dgm:pt modelId="{8568A4A7-DB89-4342-96D0-87EF502F0A8D}" type="pres">
      <dgm:prSet presAssocID="{F04BA417-81A0-4D66-AB53-308D86BED114}" presName="parTxOnly" presStyleLbl="node1" presStyleIdx="0" presStyleCnt="6">
        <dgm:presLayoutVars>
          <dgm:chMax val="0"/>
          <dgm:chPref val="0"/>
          <dgm:bulletEnabled val="1"/>
        </dgm:presLayoutVars>
      </dgm:prSet>
      <dgm:spPr/>
    </dgm:pt>
    <dgm:pt modelId="{37C9AAE8-F9F9-4DB8-A871-23D8989CB04D}" type="pres">
      <dgm:prSet presAssocID="{8E3A3A65-819D-4759-9E82-AFAE8A14B468}" presName="parTxOnlySpace" presStyleCnt="0"/>
      <dgm:spPr/>
    </dgm:pt>
    <dgm:pt modelId="{DB5C2655-3072-4331-A7F0-7DB0118746B6}" type="pres">
      <dgm:prSet presAssocID="{9D4E8CEE-FF6D-4F62-95E4-2603FA1A16E4}" presName="parTxOnly" presStyleLbl="node1" presStyleIdx="1" presStyleCnt="6">
        <dgm:presLayoutVars>
          <dgm:chMax val="0"/>
          <dgm:chPref val="0"/>
          <dgm:bulletEnabled val="1"/>
        </dgm:presLayoutVars>
      </dgm:prSet>
      <dgm:spPr/>
    </dgm:pt>
    <dgm:pt modelId="{B6421979-9CAC-4A25-8D3C-1739E3982172}" type="pres">
      <dgm:prSet presAssocID="{9D675776-5B09-468B-BE96-23ED9080FECB}" presName="parTxOnlySpace" presStyleCnt="0"/>
      <dgm:spPr/>
    </dgm:pt>
    <dgm:pt modelId="{2F640582-599F-4AF4-9890-34A61B413A63}" type="pres">
      <dgm:prSet presAssocID="{B59FE7AC-D232-4309-9686-F73C282FC8A4}" presName="parTxOnly" presStyleLbl="node1" presStyleIdx="2" presStyleCnt="6">
        <dgm:presLayoutVars>
          <dgm:chMax val="0"/>
          <dgm:chPref val="0"/>
          <dgm:bulletEnabled val="1"/>
        </dgm:presLayoutVars>
      </dgm:prSet>
      <dgm:spPr/>
    </dgm:pt>
    <dgm:pt modelId="{10F8DB44-7DE8-474F-9ABC-FEAED9DE13FE}" type="pres">
      <dgm:prSet presAssocID="{4248420D-D318-489B-B127-7B95C1687314}" presName="parTxOnlySpace" presStyleCnt="0"/>
      <dgm:spPr/>
    </dgm:pt>
    <dgm:pt modelId="{ADC4620E-EDB9-42BB-8595-8F1FC19E0C2E}" type="pres">
      <dgm:prSet presAssocID="{26D7F890-B388-461E-9691-94A422EDEA17}" presName="parTxOnly" presStyleLbl="node1" presStyleIdx="3" presStyleCnt="6">
        <dgm:presLayoutVars>
          <dgm:chMax val="0"/>
          <dgm:chPref val="0"/>
          <dgm:bulletEnabled val="1"/>
        </dgm:presLayoutVars>
      </dgm:prSet>
      <dgm:spPr/>
    </dgm:pt>
    <dgm:pt modelId="{46F6A623-CDD0-4E50-86F0-55AD6F16B760}" type="pres">
      <dgm:prSet presAssocID="{9AF13E29-837B-40BB-B87E-62A085196F13}" presName="parTxOnlySpace" presStyleCnt="0"/>
      <dgm:spPr/>
    </dgm:pt>
    <dgm:pt modelId="{953DB4EB-C276-40AC-9EF8-54191E1BEB71}" type="pres">
      <dgm:prSet presAssocID="{2E29E777-C212-4915-AA94-F8F59A3B03D2}" presName="parTxOnly" presStyleLbl="node1" presStyleIdx="4" presStyleCnt="6">
        <dgm:presLayoutVars>
          <dgm:chMax val="0"/>
          <dgm:chPref val="0"/>
          <dgm:bulletEnabled val="1"/>
        </dgm:presLayoutVars>
      </dgm:prSet>
      <dgm:spPr/>
    </dgm:pt>
    <dgm:pt modelId="{1A9F4DC6-CAD1-4B11-99AB-D7DE65DFC0E8}" type="pres">
      <dgm:prSet presAssocID="{1B2659CE-F300-4473-90F5-3764DA5B522F}" presName="parTxOnlySpace" presStyleCnt="0"/>
      <dgm:spPr/>
    </dgm:pt>
    <dgm:pt modelId="{B1CB243B-E266-4231-8D48-DEAA30A5AB51}" type="pres">
      <dgm:prSet presAssocID="{F4F47F04-C3A4-476B-B588-66A420B1808A}" presName="parTxOnly" presStyleLbl="node1" presStyleIdx="5" presStyleCnt="6">
        <dgm:presLayoutVars>
          <dgm:chMax val="0"/>
          <dgm:chPref val="0"/>
          <dgm:bulletEnabled val="1"/>
        </dgm:presLayoutVars>
      </dgm:prSet>
      <dgm:spPr/>
    </dgm:pt>
  </dgm:ptLst>
  <dgm:cxnLst>
    <dgm:cxn modelId="{75770C31-8D86-4AED-B307-4E48CCB76A27}" type="presOf" srcId="{9D4E8CEE-FF6D-4F62-95E4-2603FA1A16E4}" destId="{DB5C2655-3072-4331-A7F0-7DB0118746B6}" srcOrd="0" destOrd="0" presId="urn:microsoft.com/office/officeart/2005/8/layout/chevron1"/>
    <dgm:cxn modelId="{EC9DEC37-1D77-4316-A5B6-3B99E2875D9A}" type="presOf" srcId="{B59FE7AC-D232-4309-9686-F73C282FC8A4}" destId="{2F640582-599F-4AF4-9890-34A61B413A63}" srcOrd="0" destOrd="0" presId="urn:microsoft.com/office/officeart/2005/8/layout/chevron1"/>
    <dgm:cxn modelId="{ABF2F23B-AF2B-491F-B862-1423B2C00313}" type="presOf" srcId="{26D7F890-B388-461E-9691-94A422EDEA17}" destId="{ADC4620E-EDB9-42BB-8595-8F1FC19E0C2E}" srcOrd="0" destOrd="0" presId="urn:microsoft.com/office/officeart/2005/8/layout/chevron1"/>
    <dgm:cxn modelId="{76AF3F6D-7393-4FB5-8F15-E9554AB7E9D7}" type="presOf" srcId="{F04BA417-81A0-4D66-AB53-308D86BED114}" destId="{8568A4A7-DB89-4342-96D0-87EF502F0A8D}" srcOrd="0" destOrd="0" presId="urn:microsoft.com/office/officeart/2005/8/layout/chevron1"/>
    <dgm:cxn modelId="{C5C42774-9A09-4C50-B3BD-4620BAB507FC}" srcId="{7163E1ED-4F88-4ADC-A228-4C2A6E896911}" destId="{B59FE7AC-D232-4309-9686-F73C282FC8A4}" srcOrd="2" destOrd="0" parTransId="{9F5D3E1C-8F62-4DCD-ADDD-9590482E0514}" sibTransId="{4248420D-D318-489B-B127-7B95C1687314}"/>
    <dgm:cxn modelId="{7BC65574-557F-44A1-8A3A-60876A64A0F4}" type="presOf" srcId="{F4F47F04-C3A4-476B-B588-66A420B1808A}" destId="{B1CB243B-E266-4231-8D48-DEAA30A5AB51}" srcOrd="0" destOrd="0" presId="urn:microsoft.com/office/officeart/2005/8/layout/chevron1"/>
    <dgm:cxn modelId="{193DAC55-65FD-464D-83F6-85572508207D}" type="presOf" srcId="{2E29E777-C212-4915-AA94-F8F59A3B03D2}" destId="{953DB4EB-C276-40AC-9EF8-54191E1BEB71}" srcOrd="0" destOrd="0" presId="urn:microsoft.com/office/officeart/2005/8/layout/chevron1"/>
    <dgm:cxn modelId="{172BE487-7EC9-4AA5-A12C-FD6BEA6BD3AF}" srcId="{7163E1ED-4F88-4ADC-A228-4C2A6E896911}" destId="{2E29E777-C212-4915-AA94-F8F59A3B03D2}" srcOrd="4" destOrd="0" parTransId="{B594F393-4867-4A32-96FB-EE2D0AE83CD2}" sibTransId="{1B2659CE-F300-4473-90F5-3764DA5B522F}"/>
    <dgm:cxn modelId="{FE83B49C-7C9B-49CA-9AED-40BEF88E55F0}" srcId="{7163E1ED-4F88-4ADC-A228-4C2A6E896911}" destId="{F04BA417-81A0-4D66-AB53-308D86BED114}" srcOrd="0" destOrd="0" parTransId="{9312B39D-DA91-4742-A532-1243E4602C79}" sibTransId="{8E3A3A65-819D-4759-9E82-AFAE8A14B468}"/>
    <dgm:cxn modelId="{A2CB76AB-BD46-48EE-8475-E9A644FA47E8}" srcId="{7163E1ED-4F88-4ADC-A228-4C2A6E896911}" destId="{9D4E8CEE-FF6D-4F62-95E4-2603FA1A16E4}" srcOrd="1" destOrd="0" parTransId="{4FFCC6D7-4AD5-469F-BFB3-27C294CB35D7}" sibTransId="{9D675776-5B09-468B-BE96-23ED9080FECB}"/>
    <dgm:cxn modelId="{518794B4-5CB0-40E7-9873-51133DF3213B}" type="presOf" srcId="{7163E1ED-4F88-4ADC-A228-4C2A6E896911}" destId="{0FEB1EF9-EDEA-4346-B7B7-82F1981CE746}" srcOrd="0" destOrd="0" presId="urn:microsoft.com/office/officeart/2005/8/layout/chevron1"/>
    <dgm:cxn modelId="{1AA3A9DB-67E9-4A9E-A6F8-B01DEBDD6CD9}" srcId="{7163E1ED-4F88-4ADC-A228-4C2A6E896911}" destId="{26D7F890-B388-461E-9691-94A422EDEA17}" srcOrd="3" destOrd="0" parTransId="{854B0470-41A9-422D-9B30-3ABE5E87CD7A}" sibTransId="{9AF13E29-837B-40BB-B87E-62A085196F13}"/>
    <dgm:cxn modelId="{281711F3-F1A1-407C-9587-B5983A139C9A}" srcId="{7163E1ED-4F88-4ADC-A228-4C2A6E896911}" destId="{F4F47F04-C3A4-476B-B588-66A420B1808A}" srcOrd="5" destOrd="0" parTransId="{4774B1E5-677B-473F-B364-89932C3B8B1E}" sibTransId="{869A6B91-F860-4886-BF77-C312B9A657FE}"/>
    <dgm:cxn modelId="{96E7DC2E-FB40-45E7-A495-F89CAEDD016B}" type="presParOf" srcId="{0FEB1EF9-EDEA-4346-B7B7-82F1981CE746}" destId="{8568A4A7-DB89-4342-96D0-87EF502F0A8D}" srcOrd="0" destOrd="0" presId="urn:microsoft.com/office/officeart/2005/8/layout/chevron1"/>
    <dgm:cxn modelId="{05538AC1-8287-4BDC-A5A7-016ECB4872E9}" type="presParOf" srcId="{0FEB1EF9-EDEA-4346-B7B7-82F1981CE746}" destId="{37C9AAE8-F9F9-4DB8-A871-23D8989CB04D}" srcOrd="1" destOrd="0" presId="urn:microsoft.com/office/officeart/2005/8/layout/chevron1"/>
    <dgm:cxn modelId="{8BAF78C1-3F5A-47F8-A809-87EAA0A4631E}" type="presParOf" srcId="{0FEB1EF9-EDEA-4346-B7B7-82F1981CE746}" destId="{DB5C2655-3072-4331-A7F0-7DB0118746B6}" srcOrd="2" destOrd="0" presId="urn:microsoft.com/office/officeart/2005/8/layout/chevron1"/>
    <dgm:cxn modelId="{95116949-F9E5-4EF6-931E-72CF3214C16A}" type="presParOf" srcId="{0FEB1EF9-EDEA-4346-B7B7-82F1981CE746}" destId="{B6421979-9CAC-4A25-8D3C-1739E3982172}" srcOrd="3" destOrd="0" presId="urn:microsoft.com/office/officeart/2005/8/layout/chevron1"/>
    <dgm:cxn modelId="{860D6230-DB4F-4832-ADEA-61616035A25E}" type="presParOf" srcId="{0FEB1EF9-EDEA-4346-B7B7-82F1981CE746}" destId="{2F640582-599F-4AF4-9890-34A61B413A63}" srcOrd="4" destOrd="0" presId="urn:microsoft.com/office/officeart/2005/8/layout/chevron1"/>
    <dgm:cxn modelId="{4D99DEB3-727A-48D5-9CDB-185AB0CE5A18}" type="presParOf" srcId="{0FEB1EF9-EDEA-4346-B7B7-82F1981CE746}" destId="{10F8DB44-7DE8-474F-9ABC-FEAED9DE13FE}" srcOrd="5" destOrd="0" presId="urn:microsoft.com/office/officeart/2005/8/layout/chevron1"/>
    <dgm:cxn modelId="{2DB39AFD-F44D-4C43-BAB1-B55DBE9079B2}" type="presParOf" srcId="{0FEB1EF9-EDEA-4346-B7B7-82F1981CE746}" destId="{ADC4620E-EDB9-42BB-8595-8F1FC19E0C2E}" srcOrd="6" destOrd="0" presId="urn:microsoft.com/office/officeart/2005/8/layout/chevron1"/>
    <dgm:cxn modelId="{170E8448-34CD-4084-B807-19E7E5EDE743}" type="presParOf" srcId="{0FEB1EF9-EDEA-4346-B7B7-82F1981CE746}" destId="{46F6A623-CDD0-4E50-86F0-55AD6F16B760}" srcOrd="7" destOrd="0" presId="urn:microsoft.com/office/officeart/2005/8/layout/chevron1"/>
    <dgm:cxn modelId="{6CEABCA2-92C5-4A71-8926-F906A95FDB7C}" type="presParOf" srcId="{0FEB1EF9-EDEA-4346-B7B7-82F1981CE746}" destId="{953DB4EB-C276-40AC-9EF8-54191E1BEB71}" srcOrd="8" destOrd="0" presId="urn:microsoft.com/office/officeart/2005/8/layout/chevron1"/>
    <dgm:cxn modelId="{CDFDA462-3448-4C91-86F8-F2C492C043D9}" type="presParOf" srcId="{0FEB1EF9-EDEA-4346-B7B7-82F1981CE746}" destId="{1A9F4DC6-CAD1-4B11-99AB-D7DE65DFC0E8}" srcOrd="9" destOrd="0" presId="urn:microsoft.com/office/officeart/2005/8/layout/chevron1"/>
    <dgm:cxn modelId="{7132B6BF-FE41-49CB-89EF-6A8CDE091BD9}" type="presParOf" srcId="{0FEB1EF9-EDEA-4346-B7B7-82F1981CE746}" destId="{B1CB243B-E266-4231-8D48-DEAA30A5AB51}" srcOrd="10"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163E1ED-4F88-4ADC-A228-4C2A6E896911}" type="doc">
      <dgm:prSet loTypeId="urn:microsoft.com/office/officeart/2005/8/layout/chevron1" loCatId="process" qsTypeId="urn:microsoft.com/office/officeart/2005/8/quickstyle/simple5" qsCatId="simple" csTypeId="urn:microsoft.com/office/officeart/2005/8/colors/accent3_2" csCatId="accent3" phldr="1"/>
      <dgm:spPr/>
    </dgm:pt>
    <dgm:pt modelId="{F04BA417-81A0-4D66-AB53-308D86BED114}">
      <dgm:prSet phldrT="[Texte]"/>
      <dgm:spPr>
        <a:solidFill>
          <a:schemeClr val="bg1">
            <a:lumMod val="65000"/>
          </a:schemeClr>
        </a:solidFill>
      </dgm:spPr>
      <dgm:t>
        <a:bodyPr/>
        <a:lstStyle/>
        <a:p>
          <a:r>
            <a:rPr lang="fr-FR" dirty="0"/>
            <a:t>Identification du contexte et des assets</a:t>
          </a:r>
          <a:endParaRPr lang="fr-BE" dirty="0"/>
        </a:p>
      </dgm:t>
    </dgm:pt>
    <dgm:pt modelId="{9312B39D-DA91-4742-A532-1243E4602C79}" type="parTrans" cxnId="{FE83B49C-7C9B-49CA-9AED-40BEF88E55F0}">
      <dgm:prSet/>
      <dgm:spPr/>
      <dgm:t>
        <a:bodyPr/>
        <a:lstStyle/>
        <a:p>
          <a:endParaRPr lang="fr-BE"/>
        </a:p>
      </dgm:t>
    </dgm:pt>
    <dgm:pt modelId="{8E3A3A65-819D-4759-9E82-AFAE8A14B468}" type="sibTrans" cxnId="{FE83B49C-7C9B-49CA-9AED-40BEF88E55F0}">
      <dgm:prSet/>
      <dgm:spPr/>
      <dgm:t>
        <a:bodyPr/>
        <a:lstStyle/>
        <a:p>
          <a:endParaRPr lang="fr-BE"/>
        </a:p>
      </dgm:t>
    </dgm:pt>
    <dgm:pt modelId="{9D4E8CEE-FF6D-4F62-95E4-2603FA1A16E4}">
      <dgm:prSet phldrT="[Texte]"/>
      <dgm:spPr>
        <a:solidFill>
          <a:schemeClr val="bg1">
            <a:lumMod val="65000"/>
          </a:schemeClr>
        </a:solidFill>
      </dgm:spPr>
      <dgm:t>
        <a:bodyPr/>
        <a:lstStyle/>
        <a:p>
          <a:r>
            <a:rPr lang="fr-FR" dirty="0"/>
            <a:t>Détermination des objectifs de sécurités</a:t>
          </a:r>
          <a:endParaRPr lang="fr-BE" dirty="0"/>
        </a:p>
      </dgm:t>
    </dgm:pt>
    <dgm:pt modelId="{4FFCC6D7-4AD5-469F-BFB3-27C294CB35D7}" type="parTrans" cxnId="{A2CB76AB-BD46-48EE-8475-E9A644FA47E8}">
      <dgm:prSet/>
      <dgm:spPr/>
      <dgm:t>
        <a:bodyPr/>
        <a:lstStyle/>
        <a:p>
          <a:endParaRPr lang="fr-BE"/>
        </a:p>
      </dgm:t>
    </dgm:pt>
    <dgm:pt modelId="{9D675776-5B09-468B-BE96-23ED9080FECB}" type="sibTrans" cxnId="{A2CB76AB-BD46-48EE-8475-E9A644FA47E8}">
      <dgm:prSet/>
      <dgm:spPr/>
      <dgm:t>
        <a:bodyPr/>
        <a:lstStyle/>
        <a:p>
          <a:endParaRPr lang="fr-BE"/>
        </a:p>
      </dgm:t>
    </dgm:pt>
    <dgm:pt modelId="{B59FE7AC-D232-4309-9686-F73C282FC8A4}">
      <dgm:prSet phldrT="[Texte]"/>
      <dgm:spPr>
        <a:solidFill>
          <a:schemeClr val="bg1">
            <a:lumMod val="65000"/>
          </a:schemeClr>
        </a:solidFill>
      </dgm:spPr>
      <dgm:t>
        <a:bodyPr/>
        <a:lstStyle/>
        <a:p>
          <a:r>
            <a:rPr lang="fr-FR" dirty="0"/>
            <a:t>Analyse des risques</a:t>
          </a:r>
          <a:endParaRPr lang="fr-BE" dirty="0"/>
        </a:p>
      </dgm:t>
    </dgm:pt>
    <dgm:pt modelId="{9F5D3E1C-8F62-4DCD-ADDD-9590482E0514}" type="parTrans" cxnId="{C5C42774-9A09-4C50-B3BD-4620BAB507FC}">
      <dgm:prSet/>
      <dgm:spPr/>
      <dgm:t>
        <a:bodyPr/>
        <a:lstStyle/>
        <a:p>
          <a:endParaRPr lang="fr-BE"/>
        </a:p>
      </dgm:t>
    </dgm:pt>
    <dgm:pt modelId="{4248420D-D318-489B-B127-7B95C1687314}" type="sibTrans" cxnId="{C5C42774-9A09-4C50-B3BD-4620BAB507FC}">
      <dgm:prSet/>
      <dgm:spPr/>
      <dgm:t>
        <a:bodyPr/>
        <a:lstStyle/>
        <a:p>
          <a:endParaRPr lang="fr-BE"/>
        </a:p>
      </dgm:t>
    </dgm:pt>
    <dgm:pt modelId="{F4F47F04-C3A4-476B-B588-66A420B1808A}">
      <dgm:prSet phldrT="[Texte]"/>
      <dgm:spPr/>
      <dgm:t>
        <a:bodyPr/>
        <a:lstStyle/>
        <a:p>
          <a:r>
            <a:rPr lang="fr-FR" dirty="0"/>
            <a:t>Implémentation des contrôles</a:t>
          </a:r>
          <a:endParaRPr lang="fr-BE" dirty="0"/>
        </a:p>
      </dgm:t>
    </dgm:pt>
    <dgm:pt modelId="{4774B1E5-677B-473F-B364-89932C3B8B1E}" type="parTrans" cxnId="{281711F3-F1A1-407C-9587-B5983A139C9A}">
      <dgm:prSet/>
      <dgm:spPr/>
      <dgm:t>
        <a:bodyPr/>
        <a:lstStyle/>
        <a:p>
          <a:endParaRPr lang="fr-BE"/>
        </a:p>
      </dgm:t>
    </dgm:pt>
    <dgm:pt modelId="{869A6B91-F860-4886-BF77-C312B9A657FE}" type="sibTrans" cxnId="{281711F3-F1A1-407C-9587-B5983A139C9A}">
      <dgm:prSet/>
      <dgm:spPr/>
      <dgm:t>
        <a:bodyPr/>
        <a:lstStyle/>
        <a:p>
          <a:endParaRPr lang="fr-BE"/>
        </a:p>
      </dgm:t>
    </dgm:pt>
    <dgm:pt modelId="{26D7F890-B388-461E-9691-94A422EDEA17}">
      <dgm:prSet phldrT="[Texte]"/>
      <dgm:spPr>
        <a:solidFill>
          <a:srgbClr val="FF0000"/>
        </a:solidFill>
      </dgm:spPr>
      <dgm:t>
        <a:bodyPr/>
        <a:lstStyle/>
        <a:p>
          <a:r>
            <a:rPr lang="fr-FR" dirty="0"/>
            <a:t>Définition des exigences de sécurité</a:t>
          </a:r>
          <a:endParaRPr lang="fr-BE" dirty="0"/>
        </a:p>
      </dgm:t>
    </dgm:pt>
    <dgm:pt modelId="{854B0470-41A9-422D-9B30-3ABE5E87CD7A}" type="parTrans" cxnId="{1AA3A9DB-67E9-4A9E-A6F8-B01DEBDD6CD9}">
      <dgm:prSet/>
      <dgm:spPr/>
      <dgm:t>
        <a:bodyPr/>
        <a:lstStyle/>
        <a:p>
          <a:endParaRPr lang="fr-BE"/>
        </a:p>
      </dgm:t>
    </dgm:pt>
    <dgm:pt modelId="{9AF13E29-837B-40BB-B87E-62A085196F13}" type="sibTrans" cxnId="{1AA3A9DB-67E9-4A9E-A6F8-B01DEBDD6CD9}">
      <dgm:prSet/>
      <dgm:spPr/>
      <dgm:t>
        <a:bodyPr/>
        <a:lstStyle/>
        <a:p>
          <a:endParaRPr lang="fr-BE"/>
        </a:p>
      </dgm:t>
    </dgm:pt>
    <dgm:pt modelId="{2E29E777-C212-4915-AA94-F8F59A3B03D2}">
      <dgm:prSet phldrT="[Texte]"/>
      <dgm:spPr/>
      <dgm:t>
        <a:bodyPr/>
        <a:lstStyle/>
        <a:p>
          <a:r>
            <a:rPr lang="fr-FR" dirty="0"/>
            <a:t>Sélection des contrôles</a:t>
          </a:r>
          <a:endParaRPr lang="fr-BE" dirty="0"/>
        </a:p>
      </dgm:t>
    </dgm:pt>
    <dgm:pt modelId="{B594F393-4867-4A32-96FB-EE2D0AE83CD2}" type="parTrans" cxnId="{172BE487-7EC9-4AA5-A12C-FD6BEA6BD3AF}">
      <dgm:prSet/>
      <dgm:spPr/>
      <dgm:t>
        <a:bodyPr/>
        <a:lstStyle/>
        <a:p>
          <a:endParaRPr lang="fr-BE"/>
        </a:p>
      </dgm:t>
    </dgm:pt>
    <dgm:pt modelId="{1B2659CE-F300-4473-90F5-3764DA5B522F}" type="sibTrans" cxnId="{172BE487-7EC9-4AA5-A12C-FD6BEA6BD3AF}">
      <dgm:prSet/>
      <dgm:spPr/>
      <dgm:t>
        <a:bodyPr/>
        <a:lstStyle/>
        <a:p>
          <a:endParaRPr lang="fr-BE"/>
        </a:p>
      </dgm:t>
    </dgm:pt>
    <dgm:pt modelId="{0FEB1EF9-EDEA-4346-B7B7-82F1981CE746}" type="pres">
      <dgm:prSet presAssocID="{7163E1ED-4F88-4ADC-A228-4C2A6E896911}" presName="Name0" presStyleCnt="0">
        <dgm:presLayoutVars>
          <dgm:dir/>
          <dgm:animLvl val="lvl"/>
          <dgm:resizeHandles val="exact"/>
        </dgm:presLayoutVars>
      </dgm:prSet>
      <dgm:spPr/>
    </dgm:pt>
    <dgm:pt modelId="{8568A4A7-DB89-4342-96D0-87EF502F0A8D}" type="pres">
      <dgm:prSet presAssocID="{F04BA417-81A0-4D66-AB53-308D86BED114}" presName="parTxOnly" presStyleLbl="node1" presStyleIdx="0" presStyleCnt="6">
        <dgm:presLayoutVars>
          <dgm:chMax val="0"/>
          <dgm:chPref val="0"/>
          <dgm:bulletEnabled val="1"/>
        </dgm:presLayoutVars>
      </dgm:prSet>
      <dgm:spPr/>
    </dgm:pt>
    <dgm:pt modelId="{37C9AAE8-F9F9-4DB8-A871-23D8989CB04D}" type="pres">
      <dgm:prSet presAssocID="{8E3A3A65-819D-4759-9E82-AFAE8A14B468}" presName="parTxOnlySpace" presStyleCnt="0"/>
      <dgm:spPr/>
    </dgm:pt>
    <dgm:pt modelId="{DB5C2655-3072-4331-A7F0-7DB0118746B6}" type="pres">
      <dgm:prSet presAssocID="{9D4E8CEE-FF6D-4F62-95E4-2603FA1A16E4}" presName="parTxOnly" presStyleLbl="node1" presStyleIdx="1" presStyleCnt="6">
        <dgm:presLayoutVars>
          <dgm:chMax val="0"/>
          <dgm:chPref val="0"/>
          <dgm:bulletEnabled val="1"/>
        </dgm:presLayoutVars>
      </dgm:prSet>
      <dgm:spPr/>
    </dgm:pt>
    <dgm:pt modelId="{B6421979-9CAC-4A25-8D3C-1739E3982172}" type="pres">
      <dgm:prSet presAssocID="{9D675776-5B09-468B-BE96-23ED9080FECB}" presName="parTxOnlySpace" presStyleCnt="0"/>
      <dgm:spPr/>
    </dgm:pt>
    <dgm:pt modelId="{2F640582-599F-4AF4-9890-34A61B413A63}" type="pres">
      <dgm:prSet presAssocID="{B59FE7AC-D232-4309-9686-F73C282FC8A4}" presName="parTxOnly" presStyleLbl="node1" presStyleIdx="2" presStyleCnt="6">
        <dgm:presLayoutVars>
          <dgm:chMax val="0"/>
          <dgm:chPref val="0"/>
          <dgm:bulletEnabled val="1"/>
        </dgm:presLayoutVars>
      </dgm:prSet>
      <dgm:spPr/>
    </dgm:pt>
    <dgm:pt modelId="{10F8DB44-7DE8-474F-9ABC-FEAED9DE13FE}" type="pres">
      <dgm:prSet presAssocID="{4248420D-D318-489B-B127-7B95C1687314}" presName="parTxOnlySpace" presStyleCnt="0"/>
      <dgm:spPr/>
    </dgm:pt>
    <dgm:pt modelId="{ADC4620E-EDB9-42BB-8595-8F1FC19E0C2E}" type="pres">
      <dgm:prSet presAssocID="{26D7F890-B388-461E-9691-94A422EDEA17}" presName="parTxOnly" presStyleLbl="node1" presStyleIdx="3" presStyleCnt="6">
        <dgm:presLayoutVars>
          <dgm:chMax val="0"/>
          <dgm:chPref val="0"/>
          <dgm:bulletEnabled val="1"/>
        </dgm:presLayoutVars>
      </dgm:prSet>
      <dgm:spPr/>
    </dgm:pt>
    <dgm:pt modelId="{46F6A623-CDD0-4E50-86F0-55AD6F16B760}" type="pres">
      <dgm:prSet presAssocID="{9AF13E29-837B-40BB-B87E-62A085196F13}" presName="parTxOnlySpace" presStyleCnt="0"/>
      <dgm:spPr/>
    </dgm:pt>
    <dgm:pt modelId="{953DB4EB-C276-40AC-9EF8-54191E1BEB71}" type="pres">
      <dgm:prSet presAssocID="{2E29E777-C212-4915-AA94-F8F59A3B03D2}" presName="parTxOnly" presStyleLbl="node1" presStyleIdx="4" presStyleCnt="6">
        <dgm:presLayoutVars>
          <dgm:chMax val="0"/>
          <dgm:chPref val="0"/>
          <dgm:bulletEnabled val="1"/>
        </dgm:presLayoutVars>
      </dgm:prSet>
      <dgm:spPr/>
    </dgm:pt>
    <dgm:pt modelId="{1A9F4DC6-CAD1-4B11-99AB-D7DE65DFC0E8}" type="pres">
      <dgm:prSet presAssocID="{1B2659CE-F300-4473-90F5-3764DA5B522F}" presName="parTxOnlySpace" presStyleCnt="0"/>
      <dgm:spPr/>
    </dgm:pt>
    <dgm:pt modelId="{B1CB243B-E266-4231-8D48-DEAA30A5AB51}" type="pres">
      <dgm:prSet presAssocID="{F4F47F04-C3A4-476B-B588-66A420B1808A}" presName="parTxOnly" presStyleLbl="node1" presStyleIdx="5" presStyleCnt="6">
        <dgm:presLayoutVars>
          <dgm:chMax val="0"/>
          <dgm:chPref val="0"/>
          <dgm:bulletEnabled val="1"/>
        </dgm:presLayoutVars>
      </dgm:prSet>
      <dgm:spPr/>
    </dgm:pt>
  </dgm:ptLst>
  <dgm:cxnLst>
    <dgm:cxn modelId="{75770C31-8D86-4AED-B307-4E48CCB76A27}" type="presOf" srcId="{9D4E8CEE-FF6D-4F62-95E4-2603FA1A16E4}" destId="{DB5C2655-3072-4331-A7F0-7DB0118746B6}" srcOrd="0" destOrd="0" presId="urn:microsoft.com/office/officeart/2005/8/layout/chevron1"/>
    <dgm:cxn modelId="{EC9DEC37-1D77-4316-A5B6-3B99E2875D9A}" type="presOf" srcId="{B59FE7AC-D232-4309-9686-F73C282FC8A4}" destId="{2F640582-599F-4AF4-9890-34A61B413A63}" srcOrd="0" destOrd="0" presId="urn:microsoft.com/office/officeart/2005/8/layout/chevron1"/>
    <dgm:cxn modelId="{ABF2F23B-AF2B-491F-B862-1423B2C00313}" type="presOf" srcId="{26D7F890-B388-461E-9691-94A422EDEA17}" destId="{ADC4620E-EDB9-42BB-8595-8F1FC19E0C2E}" srcOrd="0" destOrd="0" presId="urn:microsoft.com/office/officeart/2005/8/layout/chevron1"/>
    <dgm:cxn modelId="{76AF3F6D-7393-4FB5-8F15-E9554AB7E9D7}" type="presOf" srcId="{F04BA417-81A0-4D66-AB53-308D86BED114}" destId="{8568A4A7-DB89-4342-96D0-87EF502F0A8D}" srcOrd="0" destOrd="0" presId="urn:microsoft.com/office/officeart/2005/8/layout/chevron1"/>
    <dgm:cxn modelId="{C5C42774-9A09-4C50-B3BD-4620BAB507FC}" srcId="{7163E1ED-4F88-4ADC-A228-4C2A6E896911}" destId="{B59FE7AC-D232-4309-9686-F73C282FC8A4}" srcOrd="2" destOrd="0" parTransId="{9F5D3E1C-8F62-4DCD-ADDD-9590482E0514}" sibTransId="{4248420D-D318-489B-B127-7B95C1687314}"/>
    <dgm:cxn modelId="{7BC65574-557F-44A1-8A3A-60876A64A0F4}" type="presOf" srcId="{F4F47F04-C3A4-476B-B588-66A420B1808A}" destId="{B1CB243B-E266-4231-8D48-DEAA30A5AB51}" srcOrd="0" destOrd="0" presId="urn:microsoft.com/office/officeart/2005/8/layout/chevron1"/>
    <dgm:cxn modelId="{193DAC55-65FD-464D-83F6-85572508207D}" type="presOf" srcId="{2E29E777-C212-4915-AA94-F8F59A3B03D2}" destId="{953DB4EB-C276-40AC-9EF8-54191E1BEB71}" srcOrd="0" destOrd="0" presId="urn:microsoft.com/office/officeart/2005/8/layout/chevron1"/>
    <dgm:cxn modelId="{172BE487-7EC9-4AA5-A12C-FD6BEA6BD3AF}" srcId="{7163E1ED-4F88-4ADC-A228-4C2A6E896911}" destId="{2E29E777-C212-4915-AA94-F8F59A3B03D2}" srcOrd="4" destOrd="0" parTransId="{B594F393-4867-4A32-96FB-EE2D0AE83CD2}" sibTransId="{1B2659CE-F300-4473-90F5-3764DA5B522F}"/>
    <dgm:cxn modelId="{FE83B49C-7C9B-49CA-9AED-40BEF88E55F0}" srcId="{7163E1ED-4F88-4ADC-A228-4C2A6E896911}" destId="{F04BA417-81A0-4D66-AB53-308D86BED114}" srcOrd="0" destOrd="0" parTransId="{9312B39D-DA91-4742-A532-1243E4602C79}" sibTransId="{8E3A3A65-819D-4759-9E82-AFAE8A14B468}"/>
    <dgm:cxn modelId="{A2CB76AB-BD46-48EE-8475-E9A644FA47E8}" srcId="{7163E1ED-4F88-4ADC-A228-4C2A6E896911}" destId="{9D4E8CEE-FF6D-4F62-95E4-2603FA1A16E4}" srcOrd="1" destOrd="0" parTransId="{4FFCC6D7-4AD5-469F-BFB3-27C294CB35D7}" sibTransId="{9D675776-5B09-468B-BE96-23ED9080FECB}"/>
    <dgm:cxn modelId="{518794B4-5CB0-40E7-9873-51133DF3213B}" type="presOf" srcId="{7163E1ED-4F88-4ADC-A228-4C2A6E896911}" destId="{0FEB1EF9-EDEA-4346-B7B7-82F1981CE746}" srcOrd="0" destOrd="0" presId="urn:microsoft.com/office/officeart/2005/8/layout/chevron1"/>
    <dgm:cxn modelId="{1AA3A9DB-67E9-4A9E-A6F8-B01DEBDD6CD9}" srcId="{7163E1ED-4F88-4ADC-A228-4C2A6E896911}" destId="{26D7F890-B388-461E-9691-94A422EDEA17}" srcOrd="3" destOrd="0" parTransId="{854B0470-41A9-422D-9B30-3ABE5E87CD7A}" sibTransId="{9AF13E29-837B-40BB-B87E-62A085196F13}"/>
    <dgm:cxn modelId="{281711F3-F1A1-407C-9587-B5983A139C9A}" srcId="{7163E1ED-4F88-4ADC-A228-4C2A6E896911}" destId="{F4F47F04-C3A4-476B-B588-66A420B1808A}" srcOrd="5" destOrd="0" parTransId="{4774B1E5-677B-473F-B364-89932C3B8B1E}" sibTransId="{869A6B91-F860-4886-BF77-C312B9A657FE}"/>
    <dgm:cxn modelId="{96E7DC2E-FB40-45E7-A495-F89CAEDD016B}" type="presParOf" srcId="{0FEB1EF9-EDEA-4346-B7B7-82F1981CE746}" destId="{8568A4A7-DB89-4342-96D0-87EF502F0A8D}" srcOrd="0" destOrd="0" presId="urn:microsoft.com/office/officeart/2005/8/layout/chevron1"/>
    <dgm:cxn modelId="{05538AC1-8287-4BDC-A5A7-016ECB4872E9}" type="presParOf" srcId="{0FEB1EF9-EDEA-4346-B7B7-82F1981CE746}" destId="{37C9AAE8-F9F9-4DB8-A871-23D8989CB04D}" srcOrd="1" destOrd="0" presId="urn:microsoft.com/office/officeart/2005/8/layout/chevron1"/>
    <dgm:cxn modelId="{8BAF78C1-3F5A-47F8-A809-87EAA0A4631E}" type="presParOf" srcId="{0FEB1EF9-EDEA-4346-B7B7-82F1981CE746}" destId="{DB5C2655-3072-4331-A7F0-7DB0118746B6}" srcOrd="2" destOrd="0" presId="urn:microsoft.com/office/officeart/2005/8/layout/chevron1"/>
    <dgm:cxn modelId="{95116949-F9E5-4EF6-931E-72CF3214C16A}" type="presParOf" srcId="{0FEB1EF9-EDEA-4346-B7B7-82F1981CE746}" destId="{B6421979-9CAC-4A25-8D3C-1739E3982172}" srcOrd="3" destOrd="0" presId="urn:microsoft.com/office/officeart/2005/8/layout/chevron1"/>
    <dgm:cxn modelId="{860D6230-DB4F-4832-ADEA-61616035A25E}" type="presParOf" srcId="{0FEB1EF9-EDEA-4346-B7B7-82F1981CE746}" destId="{2F640582-599F-4AF4-9890-34A61B413A63}" srcOrd="4" destOrd="0" presId="urn:microsoft.com/office/officeart/2005/8/layout/chevron1"/>
    <dgm:cxn modelId="{4D99DEB3-727A-48D5-9CDB-185AB0CE5A18}" type="presParOf" srcId="{0FEB1EF9-EDEA-4346-B7B7-82F1981CE746}" destId="{10F8DB44-7DE8-474F-9ABC-FEAED9DE13FE}" srcOrd="5" destOrd="0" presId="urn:microsoft.com/office/officeart/2005/8/layout/chevron1"/>
    <dgm:cxn modelId="{2DB39AFD-F44D-4C43-BAB1-B55DBE9079B2}" type="presParOf" srcId="{0FEB1EF9-EDEA-4346-B7B7-82F1981CE746}" destId="{ADC4620E-EDB9-42BB-8595-8F1FC19E0C2E}" srcOrd="6" destOrd="0" presId="urn:microsoft.com/office/officeart/2005/8/layout/chevron1"/>
    <dgm:cxn modelId="{170E8448-34CD-4084-B807-19E7E5EDE743}" type="presParOf" srcId="{0FEB1EF9-EDEA-4346-B7B7-82F1981CE746}" destId="{46F6A623-CDD0-4E50-86F0-55AD6F16B760}" srcOrd="7" destOrd="0" presId="urn:microsoft.com/office/officeart/2005/8/layout/chevron1"/>
    <dgm:cxn modelId="{6CEABCA2-92C5-4A71-8926-F906A95FDB7C}" type="presParOf" srcId="{0FEB1EF9-EDEA-4346-B7B7-82F1981CE746}" destId="{953DB4EB-C276-40AC-9EF8-54191E1BEB71}" srcOrd="8" destOrd="0" presId="urn:microsoft.com/office/officeart/2005/8/layout/chevron1"/>
    <dgm:cxn modelId="{CDFDA462-3448-4C91-86F8-F2C492C043D9}" type="presParOf" srcId="{0FEB1EF9-EDEA-4346-B7B7-82F1981CE746}" destId="{1A9F4DC6-CAD1-4B11-99AB-D7DE65DFC0E8}" srcOrd="9" destOrd="0" presId="urn:microsoft.com/office/officeart/2005/8/layout/chevron1"/>
    <dgm:cxn modelId="{7132B6BF-FE41-49CB-89EF-6A8CDE091BD9}" type="presParOf" srcId="{0FEB1EF9-EDEA-4346-B7B7-82F1981CE746}" destId="{B1CB243B-E266-4231-8D48-DEAA30A5AB51}"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163E1ED-4F88-4ADC-A228-4C2A6E896911}" type="doc">
      <dgm:prSet loTypeId="urn:microsoft.com/office/officeart/2005/8/layout/chevron1" loCatId="process" qsTypeId="urn:microsoft.com/office/officeart/2005/8/quickstyle/simple5" qsCatId="simple" csTypeId="urn:microsoft.com/office/officeart/2005/8/colors/accent3_2" csCatId="accent3" phldr="1"/>
      <dgm:spPr/>
    </dgm:pt>
    <dgm:pt modelId="{F04BA417-81A0-4D66-AB53-308D86BED114}">
      <dgm:prSet phldrT="[Texte]"/>
      <dgm:spPr>
        <a:solidFill>
          <a:schemeClr val="bg1">
            <a:lumMod val="65000"/>
          </a:schemeClr>
        </a:solidFill>
      </dgm:spPr>
      <dgm:t>
        <a:bodyPr/>
        <a:lstStyle/>
        <a:p>
          <a:r>
            <a:rPr lang="fr-FR" dirty="0"/>
            <a:t>Identification du contexte et des assets</a:t>
          </a:r>
          <a:endParaRPr lang="fr-BE" dirty="0"/>
        </a:p>
      </dgm:t>
    </dgm:pt>
    <dgm:pt modelId="{9312B39D-DA91-4742-A532-1243E4602C79}" type="parTrans" cxnId="{FE83B49C-7C9B-49CA-9AED-40BEF88E55F0}">
      <dgm:prSet/>
      <dgm:spPr/>
      <dgm:t>
        <a:bodyPr/>
        <a:lstStyle/>
        <a:p>
          <a:endParaRPr lang="fr-BE"/>
        </a:p>
      </dgm:t>
    </dgm:pt>
    <dgm:pt modelId="{8E3A3A65-819D-4759-9E82-AFAE8A14B468}" type="sibTrans" cxnId="{FE83B49C-7C9B-49CA-9AED-40BEF88E55F0}">
      <dgm:prSet/>
      <dgm:spPr/>
      <dgm:t>
        <a:bodyPr/>
        <a:lstStyle/>
        <a:p>
          <a:endParaRPr lang="fr-BE"/>
        </a:p>
      </dgm:t>
    </dgm:pt>
    <dgm:pt modelId="{9D4E8CEE-FF6D-4F62-95E4-2603FA1A16E4}">
      <dgm:prSet phldrT="[Texte]"/>
      <dgm:spPr>
        <a:solidFill>
          <a:schemeClr val="bg1">
            <a:lumMod val="65000"/>
          </a:schemeClr>
        </a:solidFill>
      </dgm:spPr>
      <dgm:t>
        <a:bodyPr/>
        <a:lstStyle/>
        <a:p>
          <a:r>
            <a:rPr lang="fr-FR" dirty="0"/>
            <a:t>Détermination des objectifs de sécurités</a:t>
          </a:r>
          <a:endParaRPr lang="fr-BE" dirty="0"/>
        </a:p>
      </dgm:t>
    </dgm:pt>
    <dgm:pt modelId="{4FFCC6D7-4AD5-469F-BFB3-27C294CB35D7}" type="parTrans" cxnId="{A2CB76AB-BD46-48EE-8475-E9A644FA47E8}">
      <dgm:prSet/>
      <dgm:spPr/>
      <dgm:t>
        <a:bodyPr/>
        <a:lstStyle/>
        <a:p>
          <a:endParaRPr lang="fr-BE"/>
        </a:p>
      </dgm:t>
    </dgm:pt>
    <dgm:pt modelId="{9D675776-5B09-468B-BE96-23ED9080FECB}" type="sibTrans" cxnId="{A2CB76AB-BD46-48EE-8475-E9A644FA47E8}">
      <dgm:prSet/>
      <dgm:spPr/>
      <dgm:t>
        <a:bodyPr/>
        <a:lstStyle/>
        <a:p>
          <a:endParaRPr lang="fr-BE"/>
        </a:p>
      </dgm:t>
    </dgm:pt>
    <dgm:pt modelId="{B59FE7AC-D232-4309-9686-F73C282FC8A4}">
      <dgm:prSet phldrT="[Texte]"/>
      <dgm:spPr>
        <a:solidFill>
          <a:schemeClr val="bg1">
            <a:lumMod val="65000"/>
          </a:schemeClr>
        </a:solidFill>
      </dgm:spPr>
      <dgm:t>
        <a:bodyPr/>
        <a:lstStyle/>
        <a:p>
          <a:r>
            <a:rPr lang="fr-FR" dirty="0"/>
            <a:t>Analyse des risques</a:t>
          </a:r>
          <a:endParaRPr lang="fr-BE" dirty="0"/>
        </a:p>
      </dgm:t>
    </dgm:pt>
    <dgm:pt modelId="{9F5D3E1C-8F62-4DCD-ADDD-9590482E0514}" type="parTrans" cxnId="{C5C42774-9A09-4C50-B3BD-4620BAB507FC}">
      <dgm:prSet/>
      <dgm:spPr/>
      <dgm:t>
        <a:bodyPr/>
        <a:lstStyle/>
        <a:p>
          <a:endParaRPr lang="fr-BE"/>
        </a:p>
      </dgm:t>
    </dgm:pt>
    <dgm:pt modelId="{4248420D-D318-489B-B127-7B95C1687314}" type="sibTrans" cxnId="{C5C42774-9A09-4C50-B3BD-4620BAB507FC}">
      <dgm:prSet/>
      <dgm:spPr/>
      <dgm:t>
        <a:bodyPr/>
        <a:lstStyle/>
        <a:p>
          <a:endParaRPr lang="fr-BE"/>
        </a:p>
      </dgm:t>
    </dgm:pt>
    <dgm:pt modelId="{F4F47F04-C3A4-476B-B588-66A420B1808A}">
      <dgm:prSet phldrT="[Texte]"/>
      <dgm:spPr/>
      <dgm:t>
        <a:bodyPr/>
        <a:lstStyle/>
        <a:p>
          <a:r>
            <a:rPr lang="fr-FR" dirty="0"/>
            <a:t>Implémentation des contrôles</a:t>
          </a:r>
          <a:endParaRPr lang="fr-BE" dirty="0"/>
        </a:p>
      </dgm:t>
    </dgm:pt>
    <dgm:pt modelId="{4774B1E5-677B-473F-B364-89932C3B8B1E}" type="parTrans" cxnId="{281711F3-F1A1-407C-9587-B5983A139C9A}">
      <dgm:prSet/>
      <dgm:spPr/>
      <dgm:t>
        <a:bodyPr/>
        <a:lstStyle/>
        <a:p>
          <a:endParaRPr lang="fr-BE"/>
        </a:p>
      </dgm:t>
    </dgm:pt>
    <dgm:pt modelId="{869A6B91-F860-4886-BF77-C312B9A657FE}" type="sibTrans" cxnId="{281711F3-F1A1-407C-9587-B5983A139C9A}">
      <dgm:prSet/>
      <dgm:spPr/>
      <dgm:t>
        <a:bodyPr/>
        <a:lstStyle/>
        <a:p>
          <a:endParaRPr lang="fr-BE"/>
        </a:p>
      </dgm:t>
    </dgm:pt>
    <dgm:pt modelId="{26D7F890-B388-461E-9691-94A422EDEA17}">
      <dgm:prSet phldrT="[Texte]"/>
      <dgm:spPr>
        <a:solidFill>
          <a:schemeClr val="bg1">
            <a:lumMod val="65000"/>
          </a:schemeClr>
        </a:solidFill>
      </dgm:spPr>
      <dgm:t>
        <a:bodyPr/>
        <a:lstStyle/>
        <a:p>
          <a:r>
            <a:rPr lang="fr-FR" dirty="0"/>
            <a:t>Définition des exigences de sécurité</a:t>
          </a:r>
          <a:endParaRPr lang="fr-BE" dirty="0"/>
        </a:p>
      </dgm:t>
    </dgm:pt>
    <dgm:pt modelId="{854B0470-41A9-422D-9B30-3ABE5E87CD7A}" type="parTrans" cxnId="{1AA3A9DB-67E9-4A9E-A6F8-B01DEBDD6CD9}">
      <dgm:prSet/>
      <dgm:spPr/>
      <dgm:t>
        <a:bodyPr/>
        <a:lstStyle/>
        <a:p>
          <a:endParaRPr lang="fr-BE"/>
        </a:p>
      </dgm:t>
    </dgm:pt>
    <dgm:pt modelId="{9AF13E29-837B-40BB-B87E-62A085196F13}" type="sibTrans" cxnId="{1AA3A9DB-67E9-4A9E-A6F8-B01DEBDD6CD9}">
      <dgm:prSet/>
      <dgm:spPr/>
      <dgm:t>
        <a:bodyPr/>
        <a:lstStyle/>
        <a:p>
          <a:endParaRPr lang="fr-BE"/>
        </a:p>
      </dgm:t>
    </dgm:pt>
    <dgm:pt modelId="{2E29E777-C212-4915-AA94-F8F59A3B03D2}">
      <dgm:prSet phldrT="[Texte]"/>
      <dgm:spPr>
        <a:solidFill>
          <a:srgbClr val="FF0000"/>
        </a:solidFill>
      </dgm:spPr>
      <dgm:t>
        <a:bodyPr/>
        <a:lstStyle/>
        <a:p>
          <a:r>
            <a:rPr lang="fr-FR" dirty="0"/>
            <a:t>Sélection des contrôles</a:t>
          </a:r>
          <a:endParaRPr lang="fr-BE" dirty="0"/>
        </a:p>
      </dgm:t>
    </dgm:pt>
    <dgm:pt modelId="{B594F393-4867-4A32-96FB-EE2D0AE83CD2}" type="parTrans" cxnId="{172BE487-7EC9-4AA5-A12C-FD6BEA6BD3AF}">
      <dgm:prSet/>
      <dgm:spPr/>
      <dgm:t>
        <a:bodyPr/>
        <a:lstStyle/>
        <a:p>
          <a:endParaRPr lang="fr-BE"/>
        </a:p>
      </dgm:t>
    </dgm:pt>
    <dgm:pt modelId="{1B2659CE-F300-4473-90F5-3764DA5B522F}" type="sibTrans" cxnId="{172BE487-7EC9-4AA5-A12C-FD6BEA6BD3AF}">
      <dgm:prSet/>
      <dgm:spPr/>
      <dgm:t>
        <a:bodyPr/>
        <a:lstStyle/>
        <a:p>
          <a:endParaRPr lang="fr-BE"/>
        </a:p>
      </dgm:t>
    </dgm:pt>
    <dgm:pt modelId="{0FEB1EF9-EDEA-4346-B7B7-82F1981CE746}" type="pres">
      <dgm:prSet presAssocID="{7163E1ED-4F88-4ADC-A228-4C2A6E896911}" presName="Name0" presStyleCnt="0">
        <dgm:presLayoutVars>
          <dgm:dir/>
          <dgm:animLvl val="lvl"/>
          <dgm:resizeHandles val="exact"/>
        </dgm:presLayoutVars>
      </dgm:prSet>
      <dgm:spPr/>
    </dgm:pt>
    <dgm:pt modelId="{8568A4A7-DB89-4342-96D0-87EF502F0A8D}" type="pres">
      <dgm:prSet presAssocID="{F04BA417-81A0-4D66-AB53-308D86BED114}" presName="parTxOnly" presStyleLbl="node1" presStyleIdx="0" presStyleCnt="6">
        <dgm:presLayoutVars>
          <dgm:chMax val="0"/>
          <dgm:chPref val="0"/>
          <dgm:bulletEnabled val="1"/>
        </dgm:presLayoutVars>
      </dgm:prSet>
      <dgm:spPr/>
    </dgm:pt>
    <dgm:pt modelId="{37C9AAE8-F9F9-4DB8-A871-23D8989CB04D}" type="pres">
      <dgm:prSet presAssocID="{8E3A3A65-819D-4759-9E82-AFAE8A14B468}" presName="parTxOnlySpace" presStyleCnt="0"/>
      <dgm:spPr/>
    </dgm:pt>
    <dgm:pt modelId="{DB5C2655-3072-4331-A7F0-7DB0118746B6}" type="pres">
      <dgm:prSet presAssocID="{9D4E8CEE-FF6D-4F62-95E4-2603FA1A16E4}" presName="parTxOnly" presStyleLbl="node1" presStyleIdx="1" presStyleCnt="6">
        <dgm:presLayoutVars>
          <dgm:chMax val="0"/>
          <dgm:chPref val="0"/>
          <dgm:bulletEnabled val="1"/>
        </dgm:presLayoutVars>
      </dgm:prSet>
      <dgm:spPr/>
    </dgm:pt>
    <dgm:pt modelId="{B6421979-9CAC-4A25-8D3C-1739E3982172}" type="pres">
      <dgm:prSet presAssocID="{9D675776-5B09-468B-BE96-23ED9080FECB}" presName="parTxOnlySpace" presStyleCnt="0"/>
      <dgm:spPr/>
    </dgm:pt>
    <dgm:pt modelId="{2F640582-599F-4AF4-9890-34A61B413A63}" type="pres">
      <dgm:prSet presAssocID="{B59FE7AC-D232-4309-9686-F73C282FC8A4}" presName="parTxOnly" presStyleLbl="node1" presStyleIdx="2" presStyleCnt="6">
        <dgm:presLayoutVars>
          <dgm:chMax val="0"/>
          <dgm:chPref val="0"/>
          <dgm:bulletEnabled val="1"/>
        </dgm:presLayoutVars>
      </dgm:prSet>
      <dgm:spPr/>
    </dgm:pt>
    <dgm:pt modelId="{10F8DB44-7DE8-474F-9ABC-FEAED9DE13FE}" type="pres">
      <dgm:prSet presAssocID="{4248420D-D318-489B-B127-7B95C1687314}" presName="parTxOnlySpace" presStyleCnt="0"/>
      <dgm:spPr/>
    </dgm:pt>
    <dgm:pt modelId="{ADC4620E-EDB9-42BB-8595-8F1FC19E0C2E}" type="pres">
      <dgm:prSet presAssocID="{26D7F890-B388-461E-9691-94A422EDEA17}" presName="parTxOnly" presStyleLbl="node1" presStyleIdx="3" presStyleCnt="6">
        <dgm:presLayoutVars>
          <dgm:chMax val="0"/>
          <dgm:chPref val="0"/>
          <dgm:bulletEnabled val="1"/>
        </dgm:presLayoutVars>
      </dgm:prSet>
      <dgm:spPr/>
    </dgm:pt>
    <dgm:pt modelId="{46F6A623-CDD0-4E50-86F0-55AD6F16B760}" type="pres">
      <dgm:prSet presAssocID="{9AF13E29-837B-40BB-B87E-62A085196F13}" presName="parTxOnlySpace" presStyleCnt="0"/>
      <dgm:spPr/>
    </dgm:pt>
    <dgm:pt modelId="{953DB4EB-C276-40AC-9EF8-54191E1BEB71}" type="pres">
      <dgm:prSet presAssocID="{2E29E777-C212-4915-AA94-F8F59A3B03D2}" presName="parTxOnly" presStyleLbl="node1" presStyleIdx="4" presStyleCnt="6">
        <dgm:presLayoutVars>
          <dgm:chMax val="0"/>
          <dgm:chPref val="0"/>
          <dgm:bulletEnabled val="1"/>
        </dgm:presLayoutVars>
      </dgm:prSet>
      <dgm:spPr/>
    </dgm:pt>
    <dgm:pt modelId="{1A9F4DC6-CAD1-4B11-99AB-D7DE65DFC0E8}" type="pres">
      <dgm:prSet presAssocID="{1B2659CE-F300-4473-90F5-3764DA5B522F}" presName="parTxOnlySpace" presStyleCnt="0"/>
      <dgm:spPr/>
    </dgm:pt>
    <dgm:pt modelId="{B1CB243B-E266-4231-8D48-DEAA30A5AB51}" type="pres">
      <dgm:prSet presAssocID="{F4F47F04-C3A4-476B-B588-66A420B1808A}" presName="parTxOnly" presStyleLbl="node1" presStyleIdx="5" presStyleCnt="6">
        <dgm:presLayoutVars>
          <dgm:chMax val="0"/>
          <dgm:chPref val="0"/>
          <dgm:bulletEnabled val="1"/>
        </dgm:presLayoutVars>
      </dgm:prSet>
      <dgm:spPr/>
    </dgm:pt>
  </dgm:ptLst>
  <dgm:cxnLst>
    <dgm:cxn modelId="{75770C31-8D86-4AED-B307-4E48CCB76A27}" type="presOf" srcId="{9D4E8CEE-FF6D-4F62-95E4-2603FA1A16E4}" destId="{DB5C2655-3072-4331-A7F0-7DB0118746B6}" srcOrd="0" destOrd="0" presId="urn:microsoft.com/office/officeart/2005/8/layout/chevron1"/>
    <dgm:cxn modelId="{EC9DEC37-1D77-4316-A5B6-3B99E2875D9A}" type="presOf" srcId="{B59FE7AC-D232-4309-9686-F73C282FC8A4}" destId="{2F640582-599F-4AF4-9890-34A61B413A63}" srcOrd="0" destOrd="0" presId="urn:microsoft.com/office/officeart/2005/8/layout/chevron1"/>
    <dgm:cxn modelId="{ABF2F23B-AF2B-491F-B862-1423B2C00313}" type="presOf" srcId="{26D7F890-B388-461E-9691-94A422EDEA17}" destId="{ADC4620E-EDB9-42BB-8595-8F1FC19E0C2E}" srcOrd="0" destOrd="0" presId="urn:microsoft.com/office/officeart/2005/8/layout/chevron1"/>
    <dgm:cxn modelId="{76AF3F6D-7393-4FB5-8F15-E9554AB7E9D7}" type="presOf" srcId="{F04BA417-81A0-4D66-AB53-308D86BED114}" destId="{8568A4A7-DB89-4342-96D0-87EF502F0A8D}" srcOrd="0" destOrd="0" presId="urn:microsoft.com/office/officeart/2005/8/layout/chevron1"/>
    <dgm:cxn modelId="{C5C42774-9A09-4C50-B3BD-4620BAB507FC}" srcId="{7163E1ED-4F88-4ADC-A228-4C2A6E896911}" destId="{B59FE7AC-D232-4309-9686-F73C282FC8A4}" srcOrd="2" destOrd="0" parTransId="{9F5D3E1C-8F62-4DCD-ADDD-9590482E0514}" sibTransId="{4248420D-D318-489B-B127-7B95C1687314}"/>
    <dgm:cxn modelId="{7BC65574-557F-44A1-8A3A-60876A64A0F4}" type="presOf" srcId="{F4F47F04-C3A4-476B-B588-66A420B1808A}" destId="{B1CB243B-E266-4231-8D48-DEAA30A5AB51}" srcOrd="0" destOrd="0" presId="urn:microsoft.com/office/officeart/2005/8/layout/chevron1"/>
    <dgm:cxn modelId="{193DAC55-65FD-464D-83F6-85572508207D}" type="presOf" srcId="{2E29E777-C212-4915-AA94-F8F59A3B03D2}" destId="{953DB4EB-C276-40AC-9EF8-54191E1BEB71}" srcOrd="0" destOrd="0" presId="urn:microsoft.com/office/officeart/2005/8/layout/chevron1"/>
    <dgm:cxn modelId="{172BE487-7EC9-4AA5-A12C-FD6BEA6BD3AF}" srcId="{7163E1ED-4F88-4ADC-A228-4C2A6E896911}" destId="{2E29E777-C212-4915-AA94-F8F59A3B03D2}" srcOrd="4" destOrd="0" parTransId="{B594F393-4867-4A32-96FB-EE2D0AE83CD2}" sibTransId="{1B2659CE-F300-4473-90F5-3764DA5B522F}"/>
    <dgm:cxn modelId="{FE83B49C-7C9B-49CA-9AED-40BEF88E55F0}" srcId="{7163E1ED-4F88-4ADC-A228-4C2A6E896911}" destId="{F04BA417-81A0-4D66-AB53-308D86BED114}" srcOrd="0" destOrd="0" parTransId="{9312B39D-DA91-4742-A532-1243E4602C79}" sibTransId="{8E3A3A65-819D-4759-9E82-AFAE8A14B468}"/>
    <dgm:cxn modelId="{A2CB76AB-BD46-48EE-8475-E9A644FA47E8}" srcId="{7163E1ED-4F88-4ADC-A228-4C2A6E896911}" destId="{9D4E8CEE-FF6D-4F62-95E4-2603FA1A16E4}" srcOrd="1" destOrd="0" parTransId="{4FFCC6D7-4AD5-469F-BFB3-27C294CB35D7}" sibTransId="{9D675776-5B09-468B-BE96-23ED9080FECB}"/>
    <dgm:cxn modelId="{518794B4-5CB0-40E7-9873-51133DF3213B}" type="presOf" srcId="{7163E1ED-4F88-4ADC-A228-4C2A6E896911}" destId="{0FEB1EF9-EDEA-4346-B7B7-82F1981CE746}" srcOrd="0" destOrd="0" presId="urn:microsoft.com/office/officeart/2005/8/layout/chevron1"/>
    <dgm:cxn modelId="{1AA3A9DB-67E9-4A9E-A6F8-B01DEBDD6CD9}" srcId="{7163E1ED-4F88-4ADC-A228-4C2A6E896911}" destId="{26D7F890-B388-461E-9691-94A422EDEA17}" srcOrd="3" destOrd="0" parTransId="{854B0470-41A9-422D-9B30-3ABE5E87CD7A}" sibTransId="{9AF13E29-837B-40BB-B87E-62A085196F13}"/>
    <dgm:cxn modelId="{281711F3-F1A1-407C-9587-B5983A139C9A}" srcId="{7163E1ED-4F88-4ADC-A228-4C2A6E896911}" destId="{F4F47F04-C3A4-476B-B588-66A420B1808A}" srcOrd="5" destOrd="0" parTransId="{4774B1E5-677B-473F-B364-89932C3B8B1E}" sibTransId="{869A6B91-F860-4886-BF77-C312B9A657FE}"/>
    <dgm:cxn modelId="{96E7DC2E-FB40-45E7-A495-F89CAEDD016B}" type="presParOf" srcId="{0FEB1EF9-EDEA-4346-B7B7-82F1981CE746}" destId="{8568A4A7-DB89-4342-96D0-87EF502F0A8D}" srcOrd="0" destOrd="0" presId="urn:microsoft.com/office/officeart/2005/8/layout/chevron1"/>
    <dgm:cxn modelId="{05538AC1-8287-4BDC-A5A7-016ECB4872E9}" type="presParOf" srcId="{0FEB1EF9-EDEA-4346-B7B7-82F1981CE746}" destId="{37C9AAE8-F9F9-4DB8-A871-23D8989CB04D}" srcOrd="1" destOrd="0" presId="urn:microsoft.com/office/officeart/2005/8/layout/chevron1"/>
    <dgm:cxn modelId="{8BAF78C1-3F5A-47F8-A809-87EAA0A4631E}" type="presParOf" srcId="{0FEB1EF9-EDEA-4346-B7B7-82F1981CE746}" destId="{DB5C2655-3072-4331-A7F0-7DB0118746B6}" srcOrd="2" destOrd="0" presId="urn:microsoft.com/office/officeart/2005/8/layout/chevron1"/>
    <dgm:cxn modelId="{95116949-F9E5-4EF6-931E-72CF3214C16A}" type="presParOf" srcId="{0FEB1EF9-EDEA-4346-B7B7-82F1981CE746}" destId="{B6421979-9CAC-4A25-8D3C-1739E3982172}" srcOrd="3" destOrd="0" presId="urn:microsoft.com/office/officeart/2005/8/layout/chevron1"/>
    <dgm:cxn modelId="{860D6230-DB4F-4832-ADEA-61616035A25E}" type="presParOf" srcId="{0FEB1EF9-EDEA-4346-B7B7-82F1981CE746}" destId="{2F640582-599F-4AF4-9890-34A61B413A63}" srcOrd="4" destOrd="0" presId="urn:microsoft.com/office/officeart/2005/8/layout/chevron1"/>
    <dgm:cxn modelId="{4D99DEB3-727A-48D5-9CDB-185AB0CE5A18}" type="presParOf" srcId="{0FEB1EF9-EDEA-4346-B7B7-82F1981CE746}" destId="{10F8DB44-7DE8-474F-9ABC-FEAED9DE13FE}" srcOrd="5" destOrd="0" presId="urn:microsoft.com/office/officeart/2005/8/layout/chevron1"/>
    <dgm:cxn modelId="{2DB39AFD-F44D-4C43-BAB1-B55DBE9079B2}" type="presParOf" srcId="{0FEB1EF9-EDEA-4346-B7B7-82F1981CE746}" destId="{ADC4620E-EDB9-42BB-8595-8F1FC19E0C2E}" srcOrd="6" destOrd="0" presId="urn:microsoft.com/office/officeart/2005/8/layout/chevron1"/>
    <dgm:cxn modelId="{170E8448-34CD-4084-B807-19E7E5EDE743}" type="presParOf" srcId="{0FEB1EF9-EDEA-4346-B7B7-82F1981CE746}" destId="{46F6A623-CDD0-4E50-86F0-55AD6F16B760}" srcOrd="7" destOrd="0" presId="urn:microsoft.com/office/officeart/2005/8/layout/chevron1"/>
    <dgm:cxn modelId="{6CEABCA2-92C5-4A71-8926-F906A95FDB7C}" type="presParOf" srcId="{0FEB1EF9-EDEA-4346-B7B7-82F1981CE746}" destId="{953DB4EB-C276-40AC-9EF8-54191E1BEB71}" srcOrd="8" destOrd="0" presId="urn:microsoft.com/office/officeart/2005/8/layout/chevron1"/>
    <dgm:cxn modelId="{CDFDA462-3448-4C91-86F8-F2C492C043D9}" type="presParOf" srcId="{0FEB1EF9-EDEA-4346-B7B7-82F1981CE746}" destId="{1A9F4DC6-CAD1-4B11-99AB-D7DE65DFC0E8}" srcOrd="9" destOrd="0" presId="urn:microsoft.com/office/officeart/2005/8/layout/chevron1"/>
    <dgm:cxn modelId="{7132B6BF-FE41-49CB-89EF-6A8CDE091BD9}" type="presParOf" srcId="{0FEB1EF9-EDEA-4346-B7B7-82F1981CE746}" destId="{B1CB243B-E266-4231-8D48-DEAA30A5AB51}"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7C3340-024E-4552-B3AF-98A419B6E9A2}">
      <dsp:nvSpPr>
        <dsp:cNvPr id="0" name=""/>
        <dsp:cNvSpPr/>
      </dsp:nvSpPr>
      <dsp:spPr>
        <a:xfrm>
          <a:off x="3902086" y="1169684"/>
          <a:ext cx="2711426" cy="2711426"/>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43180" tIns="43180" rIns="43180" bIns="43180" numCol="1" spcCol="1270" anchor="ctr" anchorCtr="0">
          <a:noAutofit/>
        </a:bodyPr>
        <a:lstStyle/>
        <a:p>
          <a:pPr marL="0" lvl="0" indent="0" algn="ctr" defTabSz="1511300">
            <a:lnSpc>
              <a:spcPct val="90000"/>
            </a:lnSpc>
            <a:spcBef>
              <a:spcPct val="0"/>
            </a:spcBef>
            <a:spcAft>
              <a:spcPct val="35000"/>
            </a:spcAft>
            <a:buNone/>
          </a:pPr>
          <a:r>
            <a:rPr lang="fr-BE" sz="3400" kern="1200" dirty="0"/>
            <a:t>Entreprise</a:t>
          </a:r>
        </a:p>
      </dsp:txBody>
      <dsp:txXfrm>
        <a:off x="4299165" y="1566763"/>
        <a:ext cx="1917268" cy="1917268"/>
      </dsp:txXfrm>
    </dsp:sp>
    <dsp:sp modelId="{FDCDE24D-CCF5-44D2-B47C-E2B7EF5116A9}">
      <dsp:nvSpPr>
        <dsp:cNvPr id="0" name=""/>
        <dsp:cNvSpPr/>
      </dsp:nvSpPr>
      <dsp:spPr>
        <a:xfrm>
          <a:off x="4360846" y="-244266"/>
          <a:ext cx="2088490" cy="2011553"/>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fr-BE" sz="1400" kern="1200" dirty="0"/>
            <a:t>Risques environnementaux</a:t>
          </a:r>
        </a:p>
      </dsp:txBody>
      <dsp:txXfrm>
        <a:off x="4666698" y="50319"/>
        <a:ext cx="1476786" cy="1422383"/>
      </dsp:txXfrm>
    </dsp:sp>
    <dsp:sp modelId="{9280068D-2FA2-4C79-817B-F05598B73D69}">
      <dsp:nvSpPr>
        <dsp:cNvPr id="0" name=""/>
        <dsp:cNvSpPr/>
      </dsp:nvSpPr>
      <dsp:spPr>
        <a:xfrm>
          <a:off x="6155969" y="1043364"/>
          <a:ext cx="2088490" cy="2011553"/>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fr-BE" sz="1400" kern="1200" dirty="0"/>
            <a:t>Risques </a:t>
          </a:r>
        </a:p>
        <a:p>
          <a:pPr marL="0" lvl="0" indent="0" algn="ctr" defTabSz="622300">
            <a:lnSpc>
              <a:spcPct val="90000"/>
            </a:lnSpc>
            <a:spcBef>
              <a:spcPct val="0"/>
            </a:spcBef>
            <a:spcAft>
              <a:spcPct val="35000"/>
            </a:spcAft>
            <a:buNone/>
          </a:pPr>
          <a:r>
            <a:rPr lang="fr-BE" sz="1400" kern="1200" dirty="0"/>
            <a:t>financiers</a:t>
          </a:r>
        </a:p>
      </dsp:txBody>
      <dsp:txXfrm>
        <a:off x="6461821" y="1337949"/>
        <a:ext cx="1476786" cy="1422383"/>
      </dsp:txXfrm>
    </dsp:sp>
    <dsp:sp modelId="{45FF7C03-15C1-4F20-A08D-C1F85D1EEE5E}">
      <dsp:nvSpPr>
        <dsp:cNvPr id="0" name=""/>
        <dsp:cNvSpPr/>
      </dsp:nvSpPr>
      <dsp:spPr>
        <a:xfrm>
          <a:off x="5266741" y="2946636"/>
          <a:ext cx="2088490" cy="2011553"/>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fr-BE" sz="1400" kern="1200" dirty="0"/>
            <a:t>Risques </a:t>
          </a:r>
        </a:p>
        <a:p>
          <a:pPr marL="0" lvl="0" indent="0" algn="ctr" defTabSz="622300">
            <a:lnSpc>
              <a:spcPct val="90000"/>
            </a:lnSpc>
            <a:spcBef>
              <a:spcPct val="0"/>
            </a:spcBef>
            <a:spcAft>
              <a:spcPct val="35000"/>
            </a:spcAft>
            <a:buNone/>
          </a:pPr>
          <a:r>
            <a:rPr lang="fr-BE" sz="1400" kern="1200" dirty="0"/>
            <a:t>informatiques</a:t>
          </a:r>
        </a:p>
      </dsp:txBody>
      <dsp:txXfrm>
        <a:off x="5572593" y="3241221"/>
        <a:ext cx="1476786" cy="1422383"/>
      </dsp:txXfrm>
    </dsp:sp>
    <dsp:sp modelId="{A6A7A604-C91D-4E46-A9F9-2BDBD7EECCF3}">
      <dsp:nvSpPr>
        <dsp:cNvPr id="0" name=""/>
        <dsp:cNvSpPr/>
      </dsp:nvSpPr>
      <dsp:spPr>
        <a:xfrm>
          <a:off x="2922045" y="2946636"/>
          <a:ext cx="2088490" cy="2011553"/>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fr-BE" sz="1400" kern="1200" dirty="0"/>
            <a:t>Risques </a:t>
          </a:r>
        </a:p>
        <a:p>
          <a:pPr marL="0" lvl="0" indent="0" algn="ctr" defTabSz="622300">
            <a:lnSpc>
              <a:spcPct val="90000"/>
            </a:lnSpc>
            <a:spcBef>
              <a:spcPct val="0"/>
            </a:spcBef>
            <a:spcAft>
              <a:spcPct val="35000"/>
            </a:spcAft>
            <a:buNone/>
          </a:pPr>
          <a:r>
            <a:rPr lang="fr-BE" sz="1400" kern="1200" dirty="0"/>
            <a:t>métiers</a:t>
          </a:r>
        </a:p>
      </dsp:txBody>
      <dsp:txXfrm>
        <a:off x="3227897" y="3241221"/>
        <a:ext cx="1476786" cy="1422383"/>
      </dsp:txXfrm>
    </dsp:sp>
    <dsp:sp modelId="{F8F7C48A-77BE-46AA-B067-13CDC5732025}">
      <dsp:nvSpPr>
        <dsp:cNvPr id="0" name=""/>
        <dsp:cNvSpPr/>
      </dsp:nvSpPr>
      <dsp:spPr>
        <a:xfrm>
          <a:off x="2362171" y="763199"/>
          <a:ext cx="2088490" cy="2011553"/>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fr-BE" sz="1400" kern="1200" dirty="0"/>
            <a:t>Risques </a:t>
          </a:r>
        </a:p>
        <a:p>
          <a:pPr marL="0" lvl="0" indent="0" algn="ctr" defTabSz="622300">
            <a:lnSpc>
              <a:spcPct val="90000"/>
            </a:lnSpc>
            <a:spcBef>
              <a:spcPct val="0"/>
            </a:spcBef>
            <a:spcAft>
              <a:spcPct val="35000"/>
            </a:spcAft>
            <a:buNone/>
          </a:pPr>
          <a:r>
            <a:rPr lang="fr-BE" sz="1400" kern="1200" dirty="0"/>
            <a:t>sociaux</a:t>
          </a:r>
        </a:p>
      </dsp:txBody>
      <dsp:txXfrm>
        <a:off x="2668023" y="1057784"/>
        <a:ext cx="1476786" cy="142238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68A4A7-DB89-4342-96D0-87EF502F0A8D}">
      <dsp:nvSpPr>
        <dsp:cNvPr id="0" name=""/>
        <dsp:cNvSpPr/>
      </dsp:nvSpPr>
      <dsp:spPr>
        <a:xfrm>
          <a:off x="4317"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Identification du contexte et des assets</a:t>
          </a:r>
          <a:endParaRPr lang="fr-BE" sz="1000" kern="1200" dirty="0"/>
        </a:p>
      </dsp:txBody>
      <dsp:txXfrm>
        <a:off x="325573" y="1736143"/>
        <a:ext cx="963768" cy="642512"/>
      </dsp:txXfrm>
    </dsp:sp>
    <dsp:sp modelId="{DB5C2655-3072-4331-A7F0-7DB0118746B6}">
      <dsp:nvSpPr>
        <dsp:cNvPr id="0" name=""/>
        <dsp:cNvSpPr/>
      </dsp:nvSpPr>
      <dsp:spPr>
        <a:xfrm>
          <a:off x="1449970"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Détermination des objectifs de sécurités</a:t>
          </a:r>
          <a:endParaRPr lang="fr-BE" sz="1000" kern="1200" dirty="0"/>
        </a:p>
      </dsp:txBody>
      <dsp:txXfrm>
        <a:off x="1771226" y="1736143"/>
        <a:ext cx="963768" cy="642512"/>
      </dsp:txXfrm>
    </dsp:sp>
    <dsp:sp modelId="{2F640582-599F-4AF4-9890-34A61B413A63}">
      <dsp:nvSpPr>
        <dsp:cNvPr id="0" name=""/>
        <dsp:cNvSpPr/>
      </dsp:nvSpPr>
      <dsp:spPr>
        <a:xfrm>
          <a:off x="2895622"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Analyse des risques</a:t>
          </a:r>
          <a:endParaRPr lang="fr-BE" sz="1000" kern="1200" dirty="0"/>
        </a:p>
      </dsp:txBody>
      <dsp:txXfrm>
        <a:off x="3216878" y="1736143"/>
        <a:ext cx="963768" cy="642512"/>
      </dsp:txXfrm>
    </dsp:sp>
    <dsp:sp modelId="{ADC4620E-EDB9-42BB-8595-8F1FC19E0C2E}">
      <dsp:nvSpPr>
        <dsp:cNvPr id="0" name=""/>
        <dsp:cNvSpPr/>
      </dsp:nvSpPr>
      <dsp:spPr>
        <a:xfrm>
          <a:off x="4341274"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Définition des exigences de sécurité</a:t>
          </a:r>
          <a:endParaRPr lang="fr-BE" sz="1000" kern="1200" dirty="0"/>
        </a:p>
      </dsp:txBody>
      <dsp:txXfrm>
        <a:off x="4662530" y="1736143"/>
        <a:ext cx="963768" cy="642512"/>
      </dsp:txXfrm>
    </dsp:sp>
    <dsp:sp modelId="{953DB4EB-C276-40AC-9EF8-54191E1BEB71}">
      <dsp:nvSpPr>
        <dsp:cNvPr id="0" name=""/>
        <dsp:cNvSpPr/>
      </dsp:nvSpPr>
      <dsp:spPr>
        <a:xfrm>
          <a:off x="5786926"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Sélection des contrôles</a:t>
          </a:r>
          <a:endParaRPr lang="fr-BE" sz="1000" kern="1200" dirty="0"/>
        </a:p>
      </dsp:txBody>
      <dsp:txXfrm>
        <a:off x="6108182" y="1736143"/>
        <a:ext cx="963768" cy="642512"/>
      </dsp:txXfrm>
    </dsp:sp>
    <dsp:sp modelId="{B1CB243B-E266-4231-8D48-DEAA30A5AB51}">
      <dsp:nvSpPr>
        <dsp:cNvPr id="0" name=""/>
        <dsp:cNvSpPr/>
      </dsp:nvSpPr>
      <dsp:spPr>
        <a:xfrm>
          <a:off x="7232578" y="1736143"/>
          <a:ext cx="1606280" cy="642512"/>
        </a:xfrm>
        <a:prstGeom prst="chevron">
          <a:avLst/>
        </a:prstGeom>
        <a:solidFill>
          <a:srgbClr val="FF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Implémentation des contrôles</a:t>
          </a:r>
          <a:endParaRPr lang="fr-BE" sz="1000" kern="1200" dirty="0"/>
        </a:p>
      </dsp:txBody>
      <dsp:txXfrm>
        <a:off x="7553834" y="1736143"/>
        <a:ext cx="963768" cy="642512"/>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68A4A7-DB89-4342-96D0-87EF502F0A8D}">
      <dsp:nvSpPr>
        <dsp:cNvPr id="0" name=""/>
        <dsp:cNvSpPr/>
      </dsp:nvSpPr>
      <dsp:spPr>
        <a:xfrm>
          <a:off x="4317"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Identification du contexte et des assets</a:t>
          </a:r>
          <a:endParaRPr lang="fr-BE" sz="1000" kern="1200" dirty="0"/>
        </a:p>
      </dsp:txBody>
      <dsp:txXfrm>
        <a:off x="325573" y="1736143"/>
        <a:ext cx="963768" cy="642512"/>
      </dsp:txXfrm>
    </dsp:sp>
    <dsp:sp modelId="{DB5C2655-3072-4331-A7F0-7DB0118746B6}">
      <dsp:nvSpPr>
        <dsp:cNvPr id="0" name=""/>
        <dsp:cNvSpPr/>
      </dsp:nvSpPr>
      <dsp:spPr>
        <a:xfrm>
          <a:off x="1449970"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Détermination des objectifs de sécurités</a:t>
          </a:r>
          <a:endParaRPr lang="fr-BE" sz="1000" kern="1200" dirty="0"/>
        </a:p>
      </dsp:txBody>
      <dsp:txXfrm>
        <a:off x="1771226" y="1736143"/>
        <a:ext cx="963768" cy="642512"/>
      </dsp:txXfrm>
    </dsp:sp>
    <dsp:sp modelId="{2F640582-599F-4AF4-9890-34A61B413A63}">
      <dsp:nvSpPr>
        <dsp:cNvPr id="0" name=""/>
        <dsp:cNvSpPr/>
      </dsp:nvSpPr>
      <dsp:spPr>
        <a:xfrm>
          <a:off x="2895622"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Analyse des risques</a:t>
          </a:r>
          <a:endParaRPr lang="fr-BE" sz="1000" kern="1200" dirty="0"/>
        </a:p>
      </dsp:txBody>
      <dsp:txXfrm>
        <a:off x="3216878" y="1736143"/>
        <a:ext cx="963768" cy="642512"/>
      </dsp:txXfrm>
    </dsp:sp>
    <dsp:sp modelId="{ADC4620E-EDB9-42BB-8595-8F1FC19E0C2E}">
      <dsp:nvSpPr>
        <dsp:cNvPr id="0" name=""/>
        <dsp:cNvSpPr/>
      </dsp:nvSpPr>
      <dsp:spPr>
        <a:xfrm>
          <a:off x="4341274"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Définition des exigences de sécurité</a:t>
          </a:r>
          <a:endParaRPr lang="fr-BE" sz="1000" kern="1200" dirty="0"/>
        </a:p>
      </dsp:txBody>
      <dsp:txXfrm>
        <a:off x="4662530" y="1736143"/>
        <a:ext cx="963768" cy="642512"/>
      </dsp:txXfrm>
    </dsp:sp>
    <dsp:sp modelId="{953DB4EB-C276-40AC-9EF8-54191E1BEB71}">
      <dsp:nvSpPr>
        <dsp:cNvPr id="0" name=""/>
        <dsp:cNvSpPr/>
      </dsp:nvSpPr>
      <dsp:spPr>
        <a:xfrm>
          <a:off x="5786926"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Sélection des contrôles</a:t>
          </a:r>
          <a:endParaRPr lang="fr-BE" sz="1000" kern="1200" dirty="0"/>
        </a:p>
      </dsp:txBody>
      <dsp:txXfrm>
        <a:off x="6108182" y="1736143"/>
        <a:ext cx="963768" cy="642512"/>
      </dsp:txXfrm>
    </dsp:sp>
    <dsp:sp modelId="{B1CB243B-E266-4231-8D48-DEAA30A5AB51}">
      <dsp:nvSpPr>
        <dsp:cNvPr id="0" name=""/>
        <dsp:cNvSpPr/>
      </dsp:nvSpPr>
      <dsp:spPr>
        <a:xfrm>
          <a:off x="7232578" y="1736143"/>
          <a:ext cx="1606280" cy="642512"/>
        </a:xfrm>
        <a:prstGeom prst="chevron">
          <a:avLst/>
        </a:prstGeom>
        <a:solidFill>
          <a:srgbClr val="FF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Implémentation des contrôles</a:t>
          </a:r>
          <a:endParaRPr lang="fr-BE" sz="1000" kern="1200" dirty="0"/>
        </a:p>
      </dsp:txBody>
      <dsp:txXfrm>
        <a:off x="7553834" y="1736143"/>
        <a:ext cx="963768" cy="6425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C3348D-1EB9-414B-89D2-EFBE1B24AEB1}">
      <dsp:nvSpPr>
        <dsp:cNvPr id="0" name=""/>
        <dsp:cNvSpPr/>
      </dsp:nvSpPr>
      <dsp:spPr>
        <a:xfrm>
          <a:off x="5648" y="2494833"/>
          <a:ext cx="2101066" cy="8404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fr-FR" sz="1400" kern="1200" dirty="0"/>
            <a:t>Identification du contexte et des assets</a:t>
          </a:r>
          <a:endParaRPr lang="fr-BE" sz="1400" kern="1200" dirty="0"/>
        </a:p>
      </dsp:txBody>
      <dsp:txXfrm>
        <a:off x="425861" y="2494833"/>
        <a:ext cx="1260640" cy="840426"/>
      </dsp:txXfrm>
    </dsp:sp>
    <dsp:sp modelId="{9BF6177C-1329-41D2-8EDF-BD52CEE9F957}">
      <dsp:nvSpPr>
        <dsp:cNvPr id="0" name=""/>
        <dsp:cNvSpPr/>
      </dsp:nvSpPr>
      <dsp:spPr>
        <a:xfrm>
          <a:off x="1896607" y="2494833"/>
          <a:ext cx="2101066" cy="8404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fr-FR" sz="1400" kern="1200" dirty="0"/>
            <a:t>Détermination des objectifs de sécurités</a:t>
          </a:r>
          <a:endParaRPr lang="fr-BE" sz="1400" kern="1200" dirty="0"/>
        </a:p>
      </dsp:txBody>
      <dsp:txXfrm>
        <a:off x="2316820" y="2494833"/>
        <a:ext cx="1260640" cy="840426"/>
      </dsp:txXfrm>
    </dsp:sp>
    <dsp:sp modelId="{458E16F7-9C16-4CD2-8758-0BF87941D6B6}">
      <dsp:nvSpPr>
        <dsp:cNvPr id="0" name=""/>
        <dsp:cNvSpPr/>
      </dsp:nvSpPr>
      <dsp:spPr>
        <a:xfrm>
          <a:off x="3787567" y="2494833"/>
          <a:ext cx="2101066" cy="8404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fr-FR" sz="1400" kern="1200" dirty="0"/>
            <a:t>Analyse des risques</a:t>
          </a:r>
          <a:endParaRPr lang="fr-BE" sz="1400" kern="1200" dirty="0"/>
        </a:p>
      </dsp:txBody>
      <dsp:txXfrm>
        <a:off x="4207780" y="2494833"/>
        <a:ext cx="1260640" cy="840426"/>
      </dsp:txXfrm>
    </dsp:sp>
    <dsp:sp modelId="{02DBBDFE-0392-4AF5-ABEB-FDBA75D15DA4}">
      <dsp:nvSpPr>
        <dsp:cNvPr id="0" name=""/>
        <dsp:cNvSpPr/>
      </dsp:nvSpPr>
      <dsp:spPr>
        <a:xfrm>
          <a:off x="5678526" y="2494833"/>
          <a:ext cx="2101066" cy="8404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fr-FR" sz="1400" kern="1200" dirty="0"/>
            <a:t>Définition des exigences de sécurité</a:t>
          </a:r>
          <a:endParaRPr lang="fr-BE" sz="1400" kern="1200" dirty="0"/>
        </a:p>
      </dsp:txBody>
      <dsp:txXfrm>
        <a:off x="6098739" y="2494833"/>
        <a:ext cx="1260640" cy="840426"/>
      </dsp:txXfrm>
    </dsp:sp>
    <dsp:sp modelId="{5F2DC524-6C0E-4C7C-855C-B8A583898E8A}">
      <dsp:nvSpPr>
        <dsp:cNvPr id="0" name=""/>
        <dsp:cNvSpPr/>
      </dsp:nvSpPr>
      <dsp:spPr>
        <a:xfrm>
          <a:off x="7569486" y="2494833"/>
          <a:ext cx="2101066" cy="8404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fr-FR" sz="1400" kern="1200" dirty="0"/>
            <a:t>Sélection des contrôles</a:t>
          </a:r>
          <a:endParaRPr lang="fr-BE" sz="1400" kern="1200" dirty="0"/>
        </a:p>
      </dsp:txBody>
      <dsp:txXfrm>
        <a:off x="7989699" y="2494833"/>
        <a:ext cx="1260640" cy="840426"/>
      </dsp:txXfrm>
    </dsp:sp>
    <dsp:sp modelId="{BB46546D-06D0-483E-842A-F462085DF9EB}">
      <dsp:nvSpPr>
        <dsp:cNvPr id="0" name=""/>
        <dsp:cNvSpPr/>
      </dsp:nvSpPr>
      <dsp:spPr>
        <a:xfrm>
          <a:off x="9460445" y="2494833"/>
          <a:ext cx="2101066" cy="8404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fr-FR" sz="1400" kern="1200" dirty="0"/>
            <a:t>Implémentation des contrôles</a:t>
          </a:r>
          <a:endParaRPr lang="fr-BE" sz="1400" kern="1200" dirty="0"/>
        </a:p>
      </dsp:txBody>
      <dsp:txXfrm>
        <a:off x="9880658" y="2494833"/>
        <a:ext cx="1260640" cy="84042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68A4A7-DB89-4342-96D0-87EF502F0A8D}">
      <dsp:nvSpPr>
        <dsp:cNvPr id="0" name=""/>
        <dsp:cNvSpPr/>
      </dsp:nvSpPr>
      <dsp:spPr>
        <a:xfrm>
          <a:off x="4317" y="1736143"/>
          <a:ext cx="1606280" cy="642512"/>
        </a:xfrm>
        <a:prstGeom prst="chevron">
          <a:avLst/>
        </a:prstGeom>
        <a:solidFill>
          <a:srgbClr val="FF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Identification du contexte et des assets</a:t>
          </a:r>
          <a:endParaRPr lang="fr-BE" sz="1000" kern="1200" dirty="0"/>
        </a:p>
      </dsp:txBody>
      <dsp:txXfrm>
        <a:off x="325573" y="1736143"/>
        <a:ext cx="963768" cy="642512"/>
      </dsp:txXfrm>
    </dsp:sp>
    <dsp:sp modelId="{DB5C2655-3072-4331-A7F0-7DB0118746B6}">
      <dsp:nvSpPr>
        <dsp:cNvPr id="0" name=""/>
        <dsp:cNvSpPr/>
      </dsp:nvSpPr>
      <dsp:spPr>
        <a:xfrm>
          <a:off x="1449970"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Détermination des objectifs de sécurités</a:t>
          </a:r>
          <a:endParaRPr lang="fr-BE" sz="1000" kern="1200" dirty="0"/>
        </a:p>
      </dsp:txBody>
      <dsp:txXfrm>
        <a:off x="1771226" y="1736143"/>
        <a:ext cx="963768" cy="642512"/>
      </dsp:txXfrm>
    </dsp:sp>
    <dsp:sp modelId="{2F640582-599F-4AF4-9890-34A61B413A63}">
      <dsp:nvSpPr>
        <dsp:cNvPr id="0" name=""/>
        <dsp:cNvSpPr/>
      </dsp:nvSpPr>
      <dsp:spPr>
        <a:xfrm>
          <a:off x="2895622"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Analyse des risques</a:t>
          </a:r>
          <a:endParaRPr lang="fr-BE" sz="1000" kern="1200" dirty="0"/>
        </a:p>
      </dsp:txBody>
      <dsp:txXfrm>
        <a:off x="3216878" y="1736143"/>
        <a:ext cx="963768" cy="642512"/>
      </dsp:txXfrm>
    </dsp:sp>
    <dsp:sp modelId="{ADC4620E-EDB9-42BB-8595-8F1FC19E0C2E}">
      <dsp:nvSpPr>
        <dsp:cNvPr id="0" name=""/>
        <dsp:cNvSpPr/>
      </dsp:nvSpPr>
      <dsp:spPr>
        <a:xfrm>
          <a:off x="4341274"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Définition des exigences de sécurité</a:t>
          </a:r>
          <a:endParaRPr lang="fr-BE" sz="1000" kern="1200" dirty="0"/>
        </a:p>
      </dsp:txBody>
      <dsp:txXfrm>
        <a:off x="4662530" y="1736143"/>
        <a:ext cx="963768" cy="642512"/>
      </dsp:txXfrm>
    </dsp:sp>
    <dsp:sp modelId="{953DB4EB-C276-40AC-9EF8-54191E1BEB71}">
      <dsp:nvSpPr>
        <dsp:cNvPr id="0" name=""/>
        <dsp:cNvSpPr/>
      </dsp:nvSpPr>
      <dsp:spPr>
        <a:xfrm>
          <a:off x="5786926"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Sélection des contrôles</a:t>
          </a:r>
          <a:endParaRPr lang="fr-BE" sz="1000" kern="1200" dirty="0"/>
        </a:p>
      </dsp:txBody>
      <dsp:txXfrm>
        <a:off x="6108182" y="1736143"/>
        <a:ext cx="963768" cy="642512"/>
      </dsp:txXfrm>
    </dsp:sp>
    <dsp:sp modelId="{B1CB243B-E266-4231-8D48-DEAA30A5AB51}">
      <dsp:nvSpPr>
        <dsp:cNvPr id="0" name=""/>
        <dsp:cNvSpPr/>
      </dsp:nvSpPr>
      <dsp:spPr>
        <a:xfrm>
          <a:off x="7232578"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Implémentation des contrôles</a:t>
          </a:r>
          <a:endParaRPr lang="fr-BE" sz="1000" kern="1200" dirty="0"/>
        </a:p>
      </dsp:txBody>
      <dsp:txXfrm>
        <a:off x="7553834" y="1736143"/>
        <a:ext cx="963768" cy="64251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68A4A7-DB89-4342-96D0-87EF502F0A8D}">
      <dsp:nvSpPr>
        <dsp:cNvPr id="0" name=""/>
        <dsp:cNvSpPr/>
      </dsp:nvSpPr>
      <dsp:spPr>
        <a:xfrm>
          <a:off x="4317"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Identification du contexte et des assets</a:t>
          </a:r>
          <a:endParaRPr lang="fr-BE" sz="1000" kern="1200" dirty="0"/>
        </a:p>
      </dsp:txBody>
      <dsp:txXfrm>
        <a:off x="325573" y="1736143"/>
        <a:ext cx="963768" cy="642512"/>
      </dsp:txXfrm>
    </dsp:sp>
    <dsp:sp modelId="{DB5C2655-3072-4331-A7F0-7DB0118746B6}">
      <dsp:nvSpPr>
        <dsp:cNvPr id="0" name=""/>
        <dsp:cNvSpPr/>
      </dsp:nvSpPr>
      <dsp:spPr>
        <a:xfrm>
          <a:off x="1449970" y="1736143"/>
          <a:ext cx="1606280" cy="642512"/>
        </a:xfrm>
        <a:prstGeom prst="chevron">
          <a:avLst/>
        </a:prstGeom>
        <a:solidFill>
          <a:srgbClr val="FF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Détermination des objectifs de sécurités</a:t>
          </a:r>
          <a:endParaRPr lang="fr-BE" sz="1000" kern="1200" dirty="0"/>
        </a:p>
      </dsp:txBody>
      <dsp:txXfrm>
        <a:off x="1771226" y="1736143"/>
        <a:ext cx="963768" cy="642512"/>
      </dsp:txXfrm>
    </dsp:sp>
    <dsp:sp modelId="{2F640582-599F-4AF4-9890-34A61B413A63}">
      <dsp:nvSpPr>
        <dsp:cNvPr id="0" name=""/>
        <dsp:cNvSpPr/>
      </dsp:nvSpPr>
      <dsp:spPr>
        <a:xfrm>
          <a:off x="2895622"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Analyse des risques</a:t>
          </a:r>
          <a:endParaRPr lang="fr-BE" sz="1000" kern="1200" dirty="0"/>
        </a:p>
      </dsp:txBody>
      <dsp:txXfrm>
        <a:off x="3216878" y="1736143"/>
        <a:ext cx="963768" cy="642512"/>
      </dsp:txXfrm>
    </dsp:sp>
    <dsp:sp modelId="{ADC4620E-EDB9-42BB-8595-8F1FC19E0C2E}">
      <dsp:nvSpPr>
        <dsp:cNvPr id="0" name=""/>
        <dsp:cNvSpPr/>
      </dsp:nvSpPr>
      <dsp:spPr>
        <a:xfrm>
          <a:off x="4341274"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Définition des exigences de sécurité</a:t>
          </a:r>
          <a:endParaRPr lang="fr-BE" sz="1000" kern="1200" dirty="0"/>
        </a:p>
      </dsp:txBody>
      <dsp:txXfrm>
        <a:off x="4662530" y="1736143"/>
        <a:ext cx="963768" cy="642512"/>
      </dsp:txXfrm>
    </dsp:sp>
    <dsp:sp modelId="{953DB4EB-C276-40AC-9EF8-54191E1BEB71}">
      <dsp:nvSpPr>
        <dsp:cNvPr id="0" name=""/>
        <dsp:cNvSpPr/>
      </dsp:nvSpPr>
      <dsp:spPr>
        <a:xfrm>
          <a:off x="5786926"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Sélection des contrôles</a:t>
          </a:r>
          <a:endParaRPr lang="fr-BE" sz="1000" kern="1200" dirty="0"/>
        </a:p>
      </dsp:txBody>
      <dsp:txXfrm>
        <a:off x="6108182" y="1736143"/>
        <a:ext cx="963768" cy="642512"/>
      </dsp:txXfrm>
    </dsp:sp>
    <dsp:sp modelId="{B1CB243B-E266-4231-8D48-DEAA30A5AB51}">
      <dsp:nvSpPr>
        <dsp:cNvPr id="0" name=""/>
        <dsp:cNvSpPr/>
      </dsp:nvSpPr>
      <dsp:spPr>
        <a:xfrm>
          <a:off x="7232578"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Implémentation des contrôles</a:t>
          </a:r>
          <a:endParaRPr lang="fr-BE" sz="1000" kern="1200" dirty="0"/>
        </a:p>
      </dsp:txBody>
      <dsp:txXfrm>
        <a:off x="7553834" y="1736143"/>
        <a:ext cx="963768" cy="64251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68A4A7-DB89-4342-96D0-87EF502F0A8D}">
      <dsp:nvSpPr>
        <dsp:cNvPr id="0" name=""/>
        <dsp:cNvSpPr/>
      </dsp:nvSpPr>
      <dsp:spPr>
        <a:xfrm>
          <a:off x="4317"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Identification du contexte et des assets</a:t>
          </a:r>
          <a:endParaRPr lang="fr-BE" sz="1000" kern="1200" dirty="0"/>
        </a:p>
      </dsp:txBody>
      <dsp:txXfrm>
        <a:off x="325573" y="1736143"/>
        <a:ext cx="963768" cy="642512"/>
      </dsp:txXfrm>
    </dsp:sp>
    <dsp:sp modelId="{DB5C2655-3072-4331-A7F0-7DB0118746B6}">
      <dsp:nvSpPr>
        <dsp:cNvPr id="0" name=""/>
        <dsp:cNvSpPr/>
      </dsp:nvSpPr>
      <dsp:spPr>
        <a:xfrm>
          <a:off x="1449970"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Détermination des objectifs de sécurités</a:t>
          </a:r>
          <a:endParaRPr lang="fr-BE" sz="1000" kern="1200" dirty="0"/>
        </a:p>
      </dsp:txBody>
      <dsp:txXfrm>
        <a:off x="1771226" y="1736143"/>
        <a:ext cx="963768" cy="642512"/>
      </dsp:txXfrm>
    </dsp:sp>
    <dsp:sp modelId="{2F640582-599F-4AF4-9890-34A61B413A63}">
      <dsp:nvSpPr>
        <dsp:cNvPr id="0" name=""/>
        <dsp:cNvSpPr/>
      </dsp:nvSpPr>
      <dsp:spPr>
        <a:xfrm>
          <a:off x="2895622" y="1736143"/>
          <a:ext cx="1606280" cy="642512"/>
        </a:xfrm>
        <a:prstGeom prst="chevron">
          <a:avLst/>
        </a:prstGeom>
        <a:solidFill>
          <a:srgbClr val="FF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Analyse des risques</a:t>
          </a:r>
          <a:endParaRPr lang="fr-BE" sz="1000" kern="1200" dirty="0"/>
        </a:p>
      </dsp:txBody>
      <dsp:txXfrm>
        <a:off x="3216878" y="1736143"/>
        <a:ext cx="963768" cy="642512"/>
      </dsp:txXfrm>
    </dsp:sp>
    <dsp:sp modelId="{ADC4620E-EDB9-42BB-8595-8F1FC19E0C2E}">
      <dsp:nvSpPr>
        <dsp:cNvPr id="0" name=""/>
        <dsp:cNvSpPr/>
      </dsp:nvSpPr>
      <dsp:spPr>
        <a:xfrm>
          <a:off x="4341274"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Définition des exigences de sécurité</a:t>
          </a:r>
          <a:endParaRPr lang="fr-BE" sz="1000" kern="1200" dirty="0"/>
        </a:p>
      </dsp:txBody>
      <dsp:txXfrm>
        <a:off x="4662530" y="1736143"/>
        <a:ext cx="963768" cy="642512"/>
      </dsp:txXfrm>
    </dsp:sp>
    <dsp:sp modelId="{953DB4EB-C276-40AC-9EF8-54191E1BEB71}">
      <dsp:nvSpPr>
        <dsp:cNvPr id="0" name=""/>
        <dsp:cNvSpPr/>
      </dsp:nvSpPr>
      <dsp:spPr>
        <a:xfrm>
          <a:off x="5786926"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Sélection des contrôles</a:t>
          </a:r>
          <a:endParaRPr lang="fr-BE" sz="1000" kern="1200" dirty="0"/>
        </a:p>
      </dsp:txBody>
      <dsp:txXfrm>
        <a:off x="6108182" y="1736143"/>
        <a:ext cx="963768" cy="642512"/>
      </dsp:txXfrm>
    </dsp:sp>
    <dsp:sp modelId="{B1CB243B-E266-4231-8D48-DEAA30A5AB51}">
      <dsp:nvSpPr>
        <dsp:cNvPr id="0" name=""/>
        <dsp:cNvSpPr/>
      </dsp:nvSpPr>
      <dsp:spPr>
        <a:xfrm>
          <a:off x="7232578"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Implémentation des contrôles</a:t>
          </a:r>
          <a:endParaRPr lang="fr-BE" sz="1000" kern="1200" dirty="0"/>
        </a:p>
      </dsp:txBody>
      <dsp:txXfrm>
        <a:off x="7553834" y="1736143"/>
        <a:ext cx="963768" cy="64251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68A4A7-DB89-4342-96D0-87EF502F0A8D}">
      <dsp:nvSpPr>
        <dsp:cNvPr id="0" name=""/>
        <dsp:cNvSpPr/>
      </dsp:nvSpPr>
      <dsp:spPr>
        <a:xfrm>
          <a:off x="4317"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Identification du contexte et des assets</a:t>
          </a:r>
          <a:endParaRPr lang="fr-BE" sz="1000" kern="1200" dirty="0"/>
        </a:p>
      </dsp:txBody>
      <dsp:txXfrm>
        <a:off x="325573" y="1736143"/>
        <a:ext cx="963768" cy="642512"/>
      </dsp:txXfrm>
    </dsp:sp>
    <dsp:sp modelId="{DB5C2655-3072-4331-A7F0-7DB0118746B6}">
      <dsp:nvSpPr>
        <dsp:cNvPr id="0" name=""/>
        <dsp:cNvSpPr/>
      </dsp:nvSpPr>
      <dsp:spPr>
        <a:xfrm>
          <a:off x="1449970"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Détermination des objectifs de sécurités</a:t>
          </a:r>
          <a:endParaRPr lang="fr-BE" sz="1000" kern="1200" dirty="0"/>
        </a:p>
      </dsp:txBody>
      <dsp:txXfrm>
        <a:off x="1771226" y="1736143"/>
        <a:ext cx="963768" cy="642512"/>
      </dsp:txXfrm>
    </dsp:sp>
    <dsp:sp modelId="{2F640582-599F-4AF4-9890-34A61B413A63}">
      <dsp:nvSpPr>
        <dsp:cNvPr id="0" name=""/>
        <dsp:cNvSpPr/>
      </dsp:nvSpPr>
      <dsp:spPr>
        <a:xfrm>
          <a:off x="2895622" y="1736143"/>
          <a:ext cx="1606280" cy="642512"/>
        </a:xfrm>
        <a:prstGeom prst="chevron">
          <a:avLst/>
        </a:prstGeom>
        <a:solidFill>
          <a:srgbClr val="FF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Analyse des risques</a:t>
          </a:r>
          <a:endParaRPr lang="fr-BE" sz="1000" kern="1200" dirty="0"/>
        </a:p>
      </dsp:txBody>
      <dsp:txXfrm>
        <a:off x="3216878" y="1736143"/>
        <a:ext cx="963768" cy="642512"/>
      </dsp:txXfrm>
    </dsp:sp>
    <dsp:sp modelId="{ADC4620E-EDB9-42BB-8595-8F1FC19E0C2E}">
      <dsp:nvSpPr>
        <dsp:cNvPr id="0" name=""/>
        <dsp:cNvSpPr/>
      </dsp:nvSpPr>
      <dsp:spPr>
        <a:xfrm>
          <a:off x="4341274"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Définition des exigences de sécurité</a:t>
          </a:r>
          <a:endParaRPr lang="fr-BE" sz="1000" kern="1200" dirty="0"/>
        </a:p>
      </dsp:txBody>
      <dsp:txXfrm>
        <a:off x="4662530" y="1736143"/>
        <a:ext cx="963768" cy="642512"/>
      </dsp:txXfrm>
    </dsp:sp>
    <dsp:sp modelId="{953DB4EB-C276-40AC-9EF8-54191E1BEB71}">
      <dsp:nvSpPr>
        <dsp:cNvPr id="0" name=""/>
        <dsp:cNvSpPr/>
      </dsp:nvSpPr>
      <dsp:spPr>
        <a:xfrm>
          <a:off x="5786926"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Sélection des contrôles</a:t>
          </a:r>
          <a:endParaRPr lang="fr-BE" sz="1000" kern="1200" dirty="0"/>
        </a:p>
      </dsp:txBody>
      <dsp:txXfrm>
        <a:off x="6108182" y="1736143"/>
        <a:ext cx="963768" cy="642512"/>
      </dsp:txXfrm>
    </dsp:sp>
    <dsp:sp modelId="{B1CB243B-E266-4231-8D48-DEAA30A5AB51}">
      <dsp:nvSpPr>
        <dsp:cNvPr id="0" name=""/>
        <dsp:cNvSpPr/>
      </dsp:nvSpPr>
      <dsp:spPr>
        <a:xfrm>
          <a:off x="7232578"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Implémentation des contrôles</a:t>
          </a:r>
          <a:endParaRPr lang="fr-BE" sz="1000" kern="1200" dirty="0"/>
        </a:p>
      </dsp:txBody>
      <dsp:txXfrm>
        <a:off x="7553834" y="1736143"/>
        <a:ext cx="963768" cy="64251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68A4A7-DB89-4342-96D0-87EF502F0A8D}">
      <dsp:nvSpPr>
        <dsp:cNvPr id="0" name=""/>
        <dsp:cNvSpPr/>
      </dsp:nvSpPr>
      <dsp:spPr>
        <a:xfrm>
          <a:off x="4317"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Identification du contexte et des assets</a:t>
          </a:r>
          <a:endParaRPr lang="fr-BE" sz="1000" kern="1200" dirty="0"/>
        </a:p>
      </dsp:txBody>
      <dsp:txXfrm>
        <a:off x="325573" y="1736143"/>
        <a:ext cx="963768" cy="642512"/>
      </dsp:txXfrm>
    </dsp:sp>
    <dsp:sp modelId="{DB5C2655-3072-4331-A7F0-7DB0118746B6}">
      <dsp:nvSpPr>
        <dsp:cNvPr id="0" name=""/>
        <dsp:cNvSpPr/>
      </dsp:nvSpPr>
      <dsp:spPr>
        <a:xfrm>
          <a:off x="1449970"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Détermination des objectifs de sécurités</a:t>
          </a:r>
          <a:endParaRPr lang="fr-BE" sz="1000" kern="1200" dirty="0"/>
        </a:p>
      </dsp:txBody>
      <dsp:txXfrm>
        <a:off x="1771226" y="1736143"/>
        <a:ext cx="963768" cy="642512"/>
      </dsp:txXfrm>
    </dsp:sp>
    <dsp:sp modelId="{2F640582-599F-4AF4-9890-34A61B413A63}">
      <dsp:nvSpPr>
        <dsp:cNvPr id="0" name=""/>
        <dsp:cNvSpPr/>
      </dsp:nvSpPr>
      <dsp:spPr>
        <a:xfrm>
          <a:off x="2895622" y="1736143"/>
          <a:ext cx="1606280" cy="642512"/>
        </a:xfrm>
        <a:prstGeom prst="chevron">
          <a:avLst/>
        </a:prstGeom>
        <a:solidFill>
          <a:srgbClr val="FF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Analyse des risques</a:t>
          </a:r>
          <a:endParaRPr lang="fr-BE" sz="1000" kern="1200" dirty="0"/>
        </a:p>
      </dsp:txBody>
      <dsp:txXfrm>
        <a:off x="3216878" y="1736143"/>
        <a:ext cx="963768" cy="642512"/>
      </dsp:txXfrm>
    </dsp:sp>
    <dsp:sp modelId="{ADC4620E-EDB9-42BB-8595-8F1FC19E0C2E}">
      <dsp:nvSpPr>
        <dsp:cNvPr id="0" name=""/>
        <dsp:cNvSpPr/>
      </dsp:nvSpPr>
      <dsp:spPr>
        <a:xfrm>
          <a:off x="4341274"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Définition des exigences de sécurité</a:t>
          </a:r>
          <a:endParaRPr lang="fr-BE" sz="1000" kern="1200" dirty="0"/>
        </a:p>
      </dsp:txBody>
      <dsp:txXfrm>
        <a:off x="4662530" y="1736143"/>
        <a:ext cx="963768" cy="642512"/>
      </dsp:txXfrm>
    </dsp:sp>
    <dsp:sp modelId="{953DB4EB-C276-40AC-9EF8-54191E1BEB71}">
      <dsp:nvSpPr>
        <dsp:cNvPr id="0" name=""/>
        <dsp:cNvSpPr/>
      </dsp:nvSpPr>
      <dsp:spPr>
        <a:xfrm>
          <a:off x="5786926"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Sélection des contrôles</a:t>
          </a:r>
          <a:endParaRPr lang="fr-BE" sz="1000" kern="1200" dirty="0"/>
        </a:p>
      </dsp:txBody>
      <dsp:txXfrm>
        <a:off x="6108182" y="1736143"/>
        <a:ext cx="963768" cy="642512"/>
      </dsp:txXfrm>
    </dsp:sp>
    <dsp:sp modelId="{B1CB243B-E266-4231-8D48-DEAA30A5AB51}">
      <dsp:nvSpPr>
        <dsp:cNvPr id="0" name=""/>
        <dsp:cNvSpPr/>
      </dsp:nvSpPr>
      <dsp:spPr>
        <a:xfrm>
          <a:off x="7232578"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Implémentation des contrôles</a:t>
          </a:r>
          <a:endParaRPr lang="fr-BE" sz="1000" kern="1200" dirty="0"/>
        </a:p>
      </dsp:txBody>
      <dsp:txXfrm>
        <a:off x="7553834" y="1736143"/>
        <a:ext cx="963768" cy="64251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68A4A7-DB89-4342-96D0-87EF502F0A8D}">
      <dsp:nvSpPr>
        <dsp:cNvPr id="0" name=""/>
        <dsp:cNvSpPr/>
      </dsp:nvSpPr>
      <dsp:spPr>
        <a:xfrm>
          <a:off x="4317"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Identification du contexte et des assets</a:t>
          </a:r>
          <a:endParaRPr lang="fr-BE" sz="1000" kern="1200" dirty="0"/>
        </a:p>
      </dsp:txBody>
      <dsp:txXfrm>
        <a:off x="325573" y="1736143"/>
        <a:ext cx="963768" cy="642512"/>
      </dsp:txXfrm>
    </dsp:sp>
    <dsp:sp modelId="{DB5C2655-3072-4331-A7F0-7DB0118746B6}">
      <dsp:nvSpPr>
        <dsp:cNvPr id="0" name=""/>
        <dsp:cNvSpPr/>
      </dsp:nvSpPr>
      <dsp:spPr>
        <a:xfrm>
          <a:off x="1449970"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Détermination des objectifs de sécurités</a:t>
          </a:r>
          <a:endParaRPr lang="fr-BE" sz="1000" kern="1200" dirty="0"/>
        </a:p>
      </dsp:txBody>
      <dsp:txXfrm>
        <a:off x="1771226" y="1736143"/>
        <a:ext cx="963768" cy="642512"/>
      </dsp:txXfrm>
    </dsp:sp>
    <dsp:sp modelId="{2F640582-599F-4AF4-9890-34A61B413A63}">
      <dsp:nvSpPr>
        <dsp:cNvPr id="0" name=""/>
        <dsp:cNvSpPr/>
      </dsp:nvSpPr>
      <dsp:spPr>
        <a:xfrm>
          <a:off x="2895622"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Analyse des risques</a:t>
          </a:r>
          <a:endParaRPr lang="fr-BE" sz="1000" kern="1200" dirty="0"/>
        </a:p>
      </dsp:txBody>
      <dsp:txXfrm>
        <a:off x="3216878" y="1736143"/>
        <a:ext cx="963768" cy="642512"/>
      </dsp:txXfrm>
    </dsp:sp>
    <dsp:sp modelId="{ADC4620E-EDB9-42BB-8595-8F1FC19E0C2E}">
      <dsp:nvSpPr>
        <dsp:cNvPr id="0" name=""/>
        <dsp:cNvSpPr/>
      </dsp:nvSpPr>
      <dsp:spPr>
        <a:xfrm>
          <a:off x="4341274" y="1736143"/>
          <a:ext cx="1606280" cy="642512"/>
        </a:xfrm>
        <a:prstGeom prst="chevron">
          <a:avLst/>
        </a:prstGeom>
        <a:solidFill>
          <a:srgbClr val="FF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Définition des exigences de sécurité</a:t>
          </a:r>
          <a:endParaRPr lang="fr-BE" sz="1000" kern="1200" dirty="0"/>
        </a:p>
      </dsp:txBody>
      <dsp:txXfrm>
        <a:off x="4662530" y="1736143"/>
        <a:ext cx="963768" cy="642512"/>
      </dsp:txXfrm>
    </dsp:sp>
    <dsp:sp modelId="{953DB4EB-C276-40AC-9EF8-54191E1BEB71}">
      <dsp:nvSpPr>
        <dsp:cNvPr id="0" name=""/>
        <dsp:cNvSpPr/>
      </dsp:nvSpPr>
      <dsp:spPr>
        <a:xfrm>
          <a:off x="5786926"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Sélection des contrôles</a:t>
          </a:r>
          <a:endParaRPr lang="fr-BE" sz="1000" kern="1200" dirty="0"/>
        </a:p>
      </dsp:txBody>
      <dsp:txXfrm>
        <a:off x="6108182" y="1736143"/>
        <a:ext cx="963768" cy="642512"/>
      </dsp:txXfrm>
    </dsp:sp>
    <dsp:sp modelId="{B1CB243B-E266-4231-8D48-DEAA30A5AB51}">
      <dsp:nvSpPr>
        <dsp:cNvPr id="0" name=""/>
        <dsp:cNvSpPr/>
      </dsp:nvSpPr>
      <dsp:spPr>
        <a:xfrm>
          <a:off x="7232578"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Implémentation des contrôles</a:t>
          </a:r>
          <a:endParaRPr lang="fr-BE" sz="1000" kern="1200" dirty="0"/>
        </a:p>
      </dsp:txBody>
      <dsp:txXfrm>
        <a:off x="7553834" y="1736143"/>
        <a:ext cx="963768" cy="6425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68A4A7-DB89-4342-96D0-87EF502F0A8D}">
      <dsp:nvSpPr>
        <dsp:cNvPr id="0" name=""/>
        <dsp:cNvSpPr/>
      </dsp:nvSpPr>
      <dsp:spPr>
        <a:xfrm>
          <a:off x="4317"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Identification du contexte et des assets</a:t>
          </a:r>
          <a:endParaRPr lang="fr-BE" sz="1000" kern="1200" dirty="0"/>
        </a:p>
      </dsp:txBody>
      <dsp:txXfrm>
        <a:off x="325573" y="1736143"/>
        <a:ext cx="963768" cy="642512"/>
      </dsp:txXfrm>
    </dsp:sp>
    <dsp:sp modelId="{DB5C2655-3072-4331-A7F0-7DB0118746B6}">
      <dsp:nvSpPr>
        <dsp:cNvPr id="0" name=""/>
        <dsp:cNvSpPr/>
      </dsp:nvSpPr>
      <dsp:spPr>
        <a:xfrm>
          <a:off x="1449970"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Détermination des objectifs de sécurités</a:t>
          </a:r>
          <a:endParaRPr lang="fr-BE" sz="1000" kern="1200" dirty="0"/>
        </a:p>
      </dsp:txBody>
      <dsp:txXfrm>
        <a:off x="1771226" y="1736143"/>
        <a:ext cx="963768" cy="642512"/>
      </dsp:txXfrm>
    </dsp:sp>
    <dsp:sp modelId="{2F640582-599F-4AF4-9890-34A61B413A63}">
      <dsp:nvSpPr>
        <dsp:cNvPr id="0" name=""/>
        <dsp:cNvSpPr/>
      </dsp:nvSpPr>
      <dsp:spPr>
        <a:xfrm>
          <a:off x="2895622"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Analyse des risques</a:t>
          </a:r>
          <a:endParaRPr lang="fr-BE" sz="1000" kern="1200" dirty="0"/>
        </a:p>
      </dsp:txBody>
      <dsp:txXfrm>
        <a:off x="3216878" y="1736143"/>
        <a:ext cx="963768" cy="642512"/>
      </dsp:txXfrm>
    </dsp:sp>
    <dsp:sp modelId="{ADC4620E-EDB9-42BB-8595-8F1FC19E0C2E}">
      <dsp:nvSpPr>
        <dsp:cNvPr id="0" name=""/>
        <dsp:cNvSpPr/>
      </dsp:nvSpPr>
      <dsp:spPr>
        <a:xfrm>
          <a:off x="4341274" y="1736143"/>
          <a:ext cx="1606280" cy="642512"/>
        </a:xfrm>
        <a:prstGeom prst="chevron">
          <a:avLst/>
        </a:prstGeom>
        <a:solidFill>
          <a:schemeClr val="bg1">
            <a:lumMod val="65000"/>
          </a:schemeClr>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Définition des exigences de sécurité</a:t>
          </a:r>
          <a:endParaRPr lang="fr-BE" sz="1000" kern="1200" dirty="0"/>
        </a:p>
      </dsp:txBody>
      <dsp:txXfrm>
        <a:off x="4662530" y="1736143"/>
        <a:ext cx="963768" cy="642512"/>
      </dsp:txXfrm>
    </dsp:sp>
    <dsp:sp modelId="{953DB4EB-C276-40AC-9EF8-54191E1BEB71}">
      <dsp:nvSpPr>
        <dsp:cNvPr id="0" name=""/>
        <dsp:cNvSpPr/>
      </dsp:nvSpPr>
      <dsp:spPr>
        <a:xfrm>
          <a:off x="5786926" y="1736143"/>
          <a:ext cx="1606280" cy="642512"/>
        </a:xfrm>
        <a:prstGeom prst="chevron">
          <a:avLst/>
        </a:prstGeom>
        <a:solidFill>
          <a:srgbClr val="FF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Sélection des contrôles</a:t>
          </a:r>
          <a:endParaRPr lang="fr-BE" sz="1000" kern="1200" dirty="0"/>
        </a:p>
      </dsp:txBody>
      <dsp:txXfrm>
        <a:off x="6108182" y="1736143"/>
        <a:ext cx="963768" cy="642512"/>
      </dsp:txXfrm>
    </dsp:sp>
    <dsp:sp modelId="{B1CB243B-E266-4231-8D48-DEAA30A5AB51}">
      <dsp:nvSpPr>
        <dsp:cNvPr id="0" name=""/>
        <dsp:cNvSpPr/>
      </dsp:nvSpPr>
      <dsp:spPr>
        <a:xfrm>
          <a:off x="7232578" y="1736143"/>
          <a:ext cx="1606280" cy="642512"/>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fr-FR" sz="1000" kern="1200" dirty="0"/>
            <a:t>Implémentation des contrôles</a:t>
          </a:r>
          <a:endParaRPr lang="fr-BE" sz="1000" kern="1200" dirty="0"/>
        </a:p>
      </dsp:txBody>
      <dsp:txXfrm>
        <a:off x="7553834" y="1736143"/>
        <a:ext cx="963768" cy="642512"/>
      </dsp:txXfrm>
    </dsp:sp>
  </dsp:spTree>
</dsp:drawing>
</file>

<file path=ppt/diagrams/layout1.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BE"/>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ECF973-15B4-40D9-A825-DCCDCC104653}" type="datetimeFigureOut">
              <a:rPr lang="fr-BE" smtClean="0"/>
              <a:t>15-02-24</a:t>
            </a:fld>
            <a:endParaRPr lang="fr-BE"/>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BE"/>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BE"/>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FB96DC-336A-4117-B803-3A2154EDA4A0}" type="slidenum">
              <a:rPr lang="fr-BE" smtClean="0"/>
              <a:t>‹N°›</a:t>
            </a:fld>
            <a:endParaRPr lang="fr-BE"/>
          </a:p>
        </p:txBody>
      </p:sp>
    </p:spTree>
    <p:extLst>
      <p:ext uri="{BB962C8B-B14F-4D97-AF65-F5344CB8AC3E}">
        <p14:creationId xmlns:p14="http://schemas.microsoft.com/office/powerpoint/2010/main" val="1754199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endParaRPr lang="fr-FR" dirty="0"/>
          </a:p>
          <a:p>
            <a:endParaRPr lang="fr-FR" dirty="0"/>
          </a:p>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2</a:t>
            </a:fld>
            <a:endParaRPr lang="fr-BE"/>
          </a:p>
        </p:txBody>
      </p:sp>
    </p:spTree>
    <p:extLst>
      <p:ext uri="{BB962C8B-B14F-4D97-AF65-F5344CB8AC3E}">
        <p14:creationId xmlns:p14="http://schemas.microsoft.com/office/powerpoint/2010/main" val="1368033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11</a:t>
            </a:fld>
            <a:endParaRPr lang="fr-BE"/>
          </a:p>
        </p:txBody>
      </p:sp>
    </p:spTree>
    <p:extLst>
      <p:ext uri="{BB962C8B-B14F-4D97-AF65-F5344CB8AC3E}">
        <p14:creationId xmlns:p14="http://schemas.microsoft.com/office/powerpoint/2010/main" val="18269307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12</a:t>
            </a:fld>
            <a:endParaRPr lang="fr-BE"/>
          </a:p>
        </p:txBody>
      </p:sp>
    </p:spTree>
    <p:extLst>
      <p:ext uri="{BB962C8B-B14F-4D97-AF65-F5344CB8AC3E}">
        <p14:creationId xmlns:p14="http://schemas.microsoft.com/office/powerpoint/2010/main" val="5708145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BE" sz="1200" dirty="0"/>
          </a:p>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13</a:t>
            </a:fld>
            <a:endParaRPr lang="fr-BE"/>
          </a:p>
        </p:txBody>
      </p:sp>
    </p:spTree>
    <p:extLst>
      <p:ext uri="{BB962C8B-B14F-4D97-AF65-F5344CB8AC3E}">
        <p14:creationId xmlns:p14="http://schemas.microsoft.com/office/powerpoint/2010/main" val="32498648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14</a:t>
            </a:fld>
            <a:endParaRPr lang="fr-BE"/>
          </a:p>
        </p:txBody>
      </p:sp>
    </p:spTree>
    <p:extLst>
      <p:ext uri="{BB962C8B-B14F-4D97-AF65-F5344CB8AC3E}">
        <p14:creationId xmlns:p14="http://schemas.microsoft.com/office/powerpoint/2010/main" val="1544433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15</a:t>
            </a:fld>
            <a:endParaRPr lang="fr-BE"/>
          </a:p>
        </p:txBody>
      </p:sp>
    </p:spTree>
    <p:extLst>
      <p:ext uri="{BB962C8B-B14F-4D97-AF65-F5344CB8AC3E}">
        <p14:creationId xmlns:p14="http://schemas.microsoft.com/office/powerpoint/2010/main" val="27941202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16</a:t>
            </a:fld>
            <a:endParaRPr lang="fr-BE"/>
          </a:p>
        </p:txBody>
      </p:sp>
    </p:spTree>
    <p:extLst>
      <p:ext uri="{BB962C8B-B14F-4D97-AF65-F5344CB8AC3E}">
        <p14:creationId xmlns:p14="http://schemas.microsoft.com/office/powerpoint/2010/main" val="36659189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b="0" i="0" dirty="0">
              <a:solidFill>
                <a:srgbClr val="08456B"/>
              </a:solidFill>
              <a:effectLst/>
              <a:latin typeface="Verdana" panose="020B0604030504040204" pitchFamily="34" charset="0"/>
            </a:endParaRPr>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17</a:t>
            </a:fld>
            <a:endParaRPr lang="fr-BE"/>
          </a:p>
        </p:txBody>
      </p:sp>
    </p:spTree>
    <p:extLst>
      <p:ext uri="{BB962C8B-B14F-4D97-AF65-F5344CB8AC3E}">
        <p14:creationId xmlns:p14="http://schemas.microsoft.com/office/powerpoint/2010/main" val="40827384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18</a:t>
            </a:fld>
            <a:endParaRPr lang="fr-BE"/>
          </a:p>
        </p:txBody>
      </p:sp>
    </p:spTree>
    <p:extLst>
      <p:ext uri="{BB962C8B-B14F-4D97-AF65-F5344CB8AC3E}">
        <p14:creationId xmlns:p14="http://schemas.microsoft.com/office/powerpoint/2010/main" val="737998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19</a:t>
            </a:fld>
            <a:endParaRPr lang="fr-BE"/>
          </a:p>
        </p:txBody>
      </p:sp>
    </p:spTree>
    <p:extLst>
      <p:ext uri="{BB962C8B-B14F-4D97-AF65-F5344CB8AC3E}">
        <p14:creationId xmlns:p14="http://schemas.microsoft.com/office/powerpoint/2010/main" val="28633902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a:p>
            <a:endParaRPr lang="fr-FR"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20</a:t>
            </a:fld>
            <a:endParaRPr lang="fr-BE"/>
          </a:p>
        </p:txBody>
      </p:sp>
    </p:spTree>
    <p:extLst>
      <p:ext uri="{BB962C8B-B14F-4D97-AF65-F5344CB8AC3E}">
        <p14:creationId xmlns:p14="http://schemas.microsoft.com/office/powerpoint/2010/main" val="2050571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3</a:t>
            </a:fld>
            <a:endParaRPr lang="fr-BE"/>
          </a:p>
        </p:txBody>
      </p:sp>
    </p:spTree>
    <p:extLst>
      <p:ext uri="{BB962C8B-B14F-4D97-AF65-F5344CB8AC3E}">
        <p14:creationId xmlns:p14="http://schemas.microsoft.com/office/powerpoint/2010/main" val="33258820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21</a:t>
            </a:fld>
            <a:endParaRPr lang="fr-BE"/>
          </a:p>
        </p:txBody>
      </p:sp>
    </p:spTree>
    <p:extLst>
      <p:ext uri="{BB962C8B-B14F-4D97-AF65-F5344CB8AC3E}">
        <p14:creationId xmlns:p14="http://schemas.microsoft.com/office/powerpoint/2010/main" val="23262475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22</a:t>
            </a:fld>
            <a:endParaRPr lang="fr-BE"/>
          </a:p>
        </p:txBody>
      </p:sp>
    </p:spTree>
    <p:extLst>
      <p:ext uri="{BB962C8B-B14F-4D97-AF65-F5344CB8AC3E}">
        <p14:creationId xmlns:p14="http://schemas.microsoft.com/office/powerpoint/2010/main" val="5759382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23</a:t>
            </a:fld>
            <a:endParaRPr lang="fr-BE"/>
          </a:p>
        </p:txBody>
      </p:sp>
    </p:spTree>
    <p:extLst>
      <p:ext uri="{BB962C8B-B14F-4D97-AF65-F5344CB8AC3E}">
        <p14:creationId xmlns:p14="http://schemas.microsoft.com/office/powerpoint/2010/main" val="9474896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24</a:t>
            </a:fld>
            <a:endParaRPr lang="fr-BE"/>
          </a:p>
        </p:txBody>
      </p:sp>
    </p:spTree>
    <p:extLst>
      <p:ext uri="{BB962C8B-B14F-4D97-AF65-F5344CB8AC3E}">
        <p14:creationId xmlns:p14="http://schemas.microsoft.com/office/powerpoint/2010/main" val="10644627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25</a:t>
            </a:fld>
            <a:endParaRPr lang="fr-BE"/>
          </a:p>
        </p:txBody>
      </p:sp>
    </p:spTree>
    <p:extLst>
      <p:ext uri="{BB962C8B-B14F-4D97-AF65-F5344CB8AC3E}">
        <p14:creationId xmlns:p14="http://schemas.microsoft.com/office/powerpoint/2010/main" val="17031798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26</a:t>
            </a:fld>
            <a:endParaRPr lang="fr-BE"/>
          </a:p>
        </p:txBody>
      </p:sp>
    </p:spTree>
    <p:extLst>
      <p:ext uri="{BB962C8B-B14F-4D97-AF65-F5344CB8AC3E}">
        <p14:creationId xmlns:p14="http://schemas.microsoft.com/office/powerpoint/2010/main" val="6023073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27</a:t>
            </a:fld>
            <a:endParaRPr lang="fr-BE"/>
          </a:p>
        </p:txBody>
      </p:sp>
    </p:spTree>
    <p:extLst>
      <p:ext uri="{BB962C8B-B14F-4D97-AF65-F5344CB8AC3E}">
        <p14:creationId xmlns:p14="http://schemas.microsoft.com/office/powerpoint/2010/main" val="31495650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28</a:t>
            </a:fld>
            <a:endParaRPr lang="fr-BE"/>
          </a:p>
        </p:txBody>
      </p:sp>
    </p:spTree>
    <p:extLst>
      <p:ext uri="{BB962C8B-B14F-4D97-AF65-F5344CB8AC3E}">
        <p14:creationId xmlns:p14="http://schemas.microsoft.com/office/powerpoint/2010/main" val="27127315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29</a:t>
            </a:fld>
            <a:endParaRPr lang="fr-BE"/>
          </a:p>
        </p:txBody>
      </p:sp>
    </p:spTree>
    <p:extLst>
      <p:ext uri="{BB962C8B-B14F-4D97-AF65-F5344CB8AC3E}">
        <p14:creationId xmlns:p14="http://schemas.microsoft.com/office/powerpoint/2010/main" val="37233509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30</a:t>
            </a:fld>
            <a:endParaRPr lang="fr-BE"/>
          </a:p>
        </p:txBody>
      </p:sp>
    </p:spTree>
    <p:extLst>
      <p:ext uri="{BB962C8B-B14F-4D97-AF65-F5344CB8AC3E}">
        <p14:creationId xmlns:p14="http://schemas.microsoft.com/office/powerpoint/2010/main" val="579801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4</a:t>
            </a:fld>
            <a:endParaRPr lang="fr-BE"/>
          </a:p>
        </p:txBody>
      </p:sp>
    </p:spTree>
    <p:extLst>
      <p:ext uri="{BB962C8B-B14F-4D97-AF65-F5344CB8AC3E}">
        <p14:creationId xmlns:p14="http://schemas.microsoft.com/office/powerpoint/2010/main" val="27259210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31</a:t>
            </a:fld>
            <a:endParaRPr lang="fr-BE"/>
          </a:p>
        </p:txBody>
      </p:sp>
    </p:spTree>
    <p:extLst>
      <p:ext uri="{BB962C8B-B14F-4D97-AF65-F5344CB8AC3E}">
        <p14:creationId xmlns:p14="http://schemas.microsoft.com/office/powerpoint/2010/main" val="1305986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32</a:t>
            </a:fld>
            <a:endParaRPr lang="fr-BE"/>
          </a:p>
        </p:txBody>
      </p:sp>
    </p:spTree>
    <p:extLst>
      <p:ext uri="{BB962C8B-B14F-4D97-AF65-F5344CB8AC3E}">
        <p14:creationId xmlns:p14="http://schemas.microsoft.com/office/powerpoint/2010/main" val="3301967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33</a:t>
            </a:fld>
            <a:endParaRPr lang="fr-BE"/>
          </a:p>
        </p:txBody>
      </p:sp>
    </p:spTree>
    <p:extLst>
      <p:ext uri="{BB962C8B-B14F-4D97-AF65-F5344CB8AC3E}">
        <p14:creationId xmlns:p14="http://schemas.microsoft.com/office/powerpoint/2010/main" val="39099704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34</a:t>
            </a:fld>
            <a:endParaRPr lang="fr-BE"/>
          </a:p>
        </p:txBody>
      </p:sp>
    </p:spTree>
    <p:extLst>
      <p:ext uri="{BB962C8B-B14F-4D97-AF65-F5344CB8AC3E}">
        <p14:creationId xmlns:p14="http://schemas.microsoft.com/office/powerpoint/2010/main" val="37093797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35</a:t>
            </a:fld>
            <a:endParaRPr lang="fr-BE"/>
          </a:p>
        </p:txBody>
      </p:sp>
    </p:spTree>
    <p:extLst>
      <p:ext uri="{BB962C8B-B14F-4D97-AF65-F5344CB8AC3E}">
        <p14:creationId xmlns:p14="http://schemas.microsoft.com/office/powerpoint/2010/main" val="11003522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36</a:t>
            </a:fld>
            <a:endParaRPr lang="fr-BE"/>
          </a:p>
        </p:txBody>
      </p:sp>
    </p:spTree>
    <p:extLst>
      <p:ext uri="{BB962C8B-B14F-4D97-AF65-F5344CB8AC3E}">
        <p14:creationId xmlns:p14="http://schemas.microsoft.com/office/powerpoint/2010/main" val="36214100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37</a:t>
            </a:fld>
            <a:endParaRPr lang="fr-BE"/>
          </a:p>
        </p:txBody>
      </p:sp>
    </p:spTree>
    <p:extLst>
      <p:ext uri="{BB962C8B-B14F-4D97-AF65-F5344CB8AC3E}">
        <p14:creationId xmlns:p14="http://schemas.microsoft.com/office/powerpoint/2010/main" val="25207413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38</a:t>
            </a:fld>
            <a:endParaRPr lang="fr-BE"/>
          </a:p>
        </p:txBody>
      </p:sp>
    </p:spTree>
    <p:extLst>
      <p:ext uri="{BB962C8B-B14F-4D97-AF65-F5344CB8AC3E}">
        <p14:creationId xmlns:p14="http://schemas.microsoft.com/office/powerpoint/2010/main" val="134402482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39</a:t>
            </a:fld>
            <a:endParaRPr lang="fr-BE"/>
          </a:p>
        </p:txBody>
      </p:sp>
    </p:spTree>
    <p:extLst>
      <p:ext uri="{BB962C8B-B14F-4D97-AF65-F5344CB8AC3E}">
        <p14:creationId xmlns:p14="http://schemas.microsoft.com/office/powerpoint/2010/main" val="12098031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40</a:t>
            </a:fld>
            <a:endParaRPr lang="fr-BE"/>
          </a:p>
        </p:txBody>
      </p:sp>
    </p:spTree>
    <p:extLst>
      <p:ext uri="{BB962C8B-B14F-4D97-AF65-F5344CB8AC3E}">
        <p14:creationId xmlns:p14="http://schemas.microsoft.com/office/powerpoint/2010/main" val="558903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5</a:t>
            </a:fld>
            <a:endParaRPr lang="fr-BE"/>
          </a:p>
        </p:txBody>
      </p:sp>
    </p:spTree>
    <p:extLst>
      <p:ext uri="{BB962C8B-B14F-4D97-AF65-F5344CB8AC3E}">
        <p14:creationId xmlns:p14="http://schemas.microsoft.com/office/powerpoint/2010/main" val="32708520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01FB96DC-336A-4117-B803-3A2154EDA4A0}" type="slidenum">
              <a:rPr lang="fr-BE" smtClean="0"/>
              <a:t>41</a:t>
            </a:fld>
            <a:endParaRPr lang="fr-BE"/>
          </a:p>
        </p:txBody>
      </p:sp>
    </p:spTree>
    <p:extLst>
      <p:ext uri="{BB962C8B-B14F-4D97-AF65-F5344CB8AC3E}">
        <p14:creationId xmlns:p14="http://schemas.microsoft.com/office/powerpoint/2010/main" val="6981410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6</a:t>
            </a:fld>
            <a:endParaRPr lang="fr-BE"/>
          </a:p>
        </p:txBody>
      </p:sp>
    </p:spTree>
    <p:extLst>
      <p:ext uri="{BB962C8B-B14F-4D97-AF65-F5344CB8AC3E}">
        <p14:creationId xmlns:p14="http://schemas.microsoft.com/office/powerpoint/2010/main" val="3876609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7</a:t>
            </a:fld>
            <a:endParaRPr lang="fr-BE"/>
          </a:p>
        </p:txBody>
      </p:sp>
    </p:spTree>
    <p:extLst>
      <p:ext uri="{BB962C8B-B14F-4D97-AF65-F5344CB8AC3E}">
        <p14:creationId xmlns:p14="http://schemas.microsoft.com/office/powerpoint/2010/main" val="3232076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8</a:t>
            </a:fld>
            <a:endParaRPr lang="fr-BE"/>
          </a:p>
        </p:txBody>
      </p:sp>
    </p:spTree>
    <p:extLst>
      <p:ext uri="{BB962C8B-B14F-4D97-AF65-F5344CB8AC3E}">
        <p14:creationId xmlns:p14="http://schemas.microsoft.com/office/powerpoint/2010/main" val="1466255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9</a:t>
            </a:fld>
            <a:endParaRPr lang="fr-BE"/>
          </a:p>
        </p:txBody>
      </p:sp>
    </p:spTree>
    <p:extLst>
      <p:ext uri="{BB962C8B-B14F-4D97-AF65-F5344CB8AC3E}">
        <p14:creationId xmlns:p14="http://schemas.microsoft.com/office/powerpoint/2010/main" val="64386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30962B2D-7C99-4059-A35D-E37EBBA37F08}" type="slidenum">
              <a:rPr lang="fr-BE" smtClean="0"/>
              <a:t>10</a:t>
            </a:fld>
            <a:endParaRPr lang="fr-BE"/>
          </a:p>
        </p:txBody>
      </p:sp>
    </p:spTree>
    <p:extLst>
      <p:ext uri="{BB962C8B-B14F-4D97-AF65-F5344CB8AC3E}">
        <p14:creationId xmlns:p14="http://schemas.microsoft.com/office/powerpoint/2010/main" val="1365400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C63FE3-1C38-4C67-AF48-50A98BCC60E7}"/>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fr-BE"/>
          </a:p>
        </p:txBody>
      </p:sp>
      <p:sp>
        <p:nvSpPr>
          <p:cNvPr id="3" name="Sous-titre 2">
            <a:extLst>
              <a:ext uri="{FF2B5EF4-FFF2-40B4-BE49-F238E27FC236}">
                <a16:creationId xmlns:a16="http://schemas.microsoft.com/office/drawing/2014/main" id="{A9F6F38D-DC1A-4D9B-84C5-63112F5FBA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fr-BE"/>
          </a:p>
        </p:txBody>
      </p:sp>
      <p:sp>
        <p:nvSpPr>
          <p:cNvPr id="4" name="Espace réservé de la date 3">
            <a:extLst>
              <a:ext uri="{FF2B5EF4-FFF2-40B4-BE49-F238E27FC236}">
                <a16:creationId xmlns:a16="http://schemas.microsoft.com/office/drawing/2014/main" id="{7E1B0908-E696-4C88-836C-3EE7E60315FD}"/>
              </a:ext>
            </a:extLst>
          </p:cNvPr>
          <p:cNvSpPr>
            <a:spLocks noGrp="1"/>
          </p:cNvSpPr>
          <p:nvPr>
            <p:ph type="dt" sz="half" idx="10"/>
          </p:nvPr>
        </p:nvSpPr>
        <p:spPr/>
        <p:txBody>
          <a:bodyPr/>
          <a:lstStyle/>
          <a:p>
            <a:fld id="{07EC4C66-1C44-4166-AF3D-CA5FF9768394}" type="datetime1">
              <a:rPr lang="fr-BE" smtClean="0"/>
              <a:t>15-02-24</a:t>
            </a:fld>
            <a:endParaRPr lang="fr-BE"/>
          </a:p>
        </p:txBody>
      </p:sp>
      <p:sp>
        <p:nvSpPr>
          <p:cNvPr id="5" name="Espace réservé du pied de page 4">
            <a:extLst>
              <a:ext uri="{FF2B5EF4-FFF2-40B4-BE49-F238E27FC236}">
                <a16:creationId xmlns:a16="http://schemas.microsoft.com/office/drawing/2014/main" id="{6719C024-FC92-4131-B610-8E81667CC860}"/>
              </a:ext>
            </a:extLst>
          </p:cNvPr>
          <p:cNvSpPr>
            <a:spLocks noGrp="1"/>
          </p:cNvSpPr>
          <p:nvPr>
            <p:ph type="ftr" sz="quarter" idx="11"/>
          </p:nvPr>
        </p:nvSpPr>
        <p:spPr/>
        <p:txBody>
          <a:bodyPr/>
          <a:lstStyle/>
          <a:p>
            <a:endParaRPr lang="fr-BE"/>
          </a:p>
        </p:txBody>
      </p:sp>
      <p:sp>
        <p:nvSpPr>
          <p:cNvPr id="6" name="Espace réservé du numéro de diapositive 5">
            <a:extLst>
              <a:ext uri="{FF2B5EF4-FFF2-40B4-BE49-F238E27FC236}">
                <a16:creationId xmlns:a16="http://schemas.microsoft.com/office/drawing/2014/main" id="{7DBAAECB-3C4D-405C-85EA-14ACA235DB50}"/>
              </a:ext>
            </a:extLst>
          </p:cNvPr>
          <p:cNvSpPr>
            <a:spLocks noGrp="1"/>
          </p:cNvSpPr>
          <p:nvPr>
            <p:ph type="sldNum" sz="quarter" idx="12"/>
          </p:nvPr>
        </p:nvSpPr>
        <p:spPr/>
        <p:txBody>
          <a:bodyPr/>
          <a:lstStyle/>
          <a:p>
            <a:fld id="{F07FD68F-5595-474F-B881-557E1AF9482B}" type="slidenum">
              <a:rPr lang="fr-BE" smtClean="0"/>
              <a:t>‹N°›</a:t>
            </a:fld>
            <a:endParaRPr lang="fr-BE"/>
          </a:p>
        </p:txBody>
      </p:sp>
    </p:spTree>
    <p:extLst>
      <p:ext uri="{BB962C8B-B14F-4D97-AF65-F5344CB8AC3E}">
        <p14:creationId xmlns:p14="http://schemas.microsoft.com/office/powerpoint/2010/main" val="25377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348E48-7847-41C9-8EDE-E06D9A617EB0}"/>
              </a:ext>
            </a:extLst>
          </p:cNvPr>
          <p:cNvSpPr>
            <a:spLocks noGrp="1"/>
          </p:cNvSpPr>
          <p:nvPr>
            <p:ph type="title"/>
          </p:nvPr>
        </p:nvSpPr>
        <p:spPr/>
        <p:txBody>
          <a:bodyPr/>
          <a:lstStyle/>
          <a:p>
            <a:r>
              <a:rPr lang="fr-FR"/>
              <a:t>Modifiez le style du titre</a:t>
            </a:r>
            <a:endParaRPr lang="fr-BE"/>
          </a:p>
        </p:txBody>
      </p:sp>
      <p:sp>
        <p:nvSpPr>
          <p:cNvPr id="3" name="Espace réservé du texte vertical 2">
            <a:extLst>
              <a:ext uri="{FF2B5EF4-FFF2-40B4-BE49-F238E27FC236}">
                <a16:creationId xmlns:a16="http://schemas.microsoft.com/office/drawing/2014/main" id="{85CEA8D2-01C0-452E-88F8-98EB923EE858}"/>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6D466F43-BC89-4426-91B8-F3710EE6BE8D}"/>
              </a:ext>
            </a:extLst>
          </p:cNvPr>
          <p:cNvSpPr>
            <a:spLocks noGrp="1"/>
          </p:cNvSpPr>
          <p:nvPr>
            <p:ph type="dt" sz="half" idx="10"/>
          </p:nvPr>
        </p:nvSpPr>
        <p:spPr/>
        <p:txBody>
          <a:bodyPr/>
          <a:lstStyle/>
          <a:p>
            <a:fld id="{0CA936DD-D901-4EB4-942C-F2D2EB0C05B3}" type="datetime1">
              <a:rPr lang="fr-BE" smtClean="0"/>
              <a:t>15-02-24</a:t>
            </a:fld>
            <a:endParaRPr lang="fr-BE"/>
          </a:p>
        </p:txBody>
      </p:sp>
      <p:sp>
        <p:nvSpPr>
          <p:cNvPr id="5" name="Espace réservé du pied de page 4">
            <a:extLst>
              <a:ext uri="{FF2B5EF4-FFF2-40B4-BE49-F238E27FC236}">
                <a16:creationId xmlns:a16="http://schemas.microsoft.com/office/drawing/2014/main" id="{83201D16-AD0A-49BD-81B3-B8E4E5666339}"/>
              </a:ext>
            </a:extLst>
          </p:cNvPr>
          <p:cNvSpPr>
            <a:spLocks noGrp="1"/>
          </p:cNvSpPr>
          <p:nvPr>
            <p:ph type="ftr" sz="quarter" idx="11"/>
          </p:nvPr>
        </p:nvSpPr>
        <p:spPr/>
        <p:txBody>
          <a:bodyPr/>
          <a:lstStyle/>
          <a:p>
            <a:endParaRPr lang="fr-BE"/>
          </a:p>
        </p:txBody>
      </p:sp>
      <p:sp>
        <p:nvSpPr>
          <p:cNvPr id="6" name="Espace réservé du numéro de diapositive 5">
            <a:extLst>
              <a:ext uri="{FF2B5EF4-FFF2-40B4-BE49-F238E27FC236}">
                <a16:creationId xmlns:a16="http://schemas.microsoft.com/office/drawing/2014/main" id="{3337E462-CEAE-4BD3-AD30-A15C698183FF}"/>
              </a:ext>
            </a:extLst>
          </p:cNvPr>
          <p:cNvSpPr>
            <a:spLocks noGrp="1"/>
          </p:cNvSpPr>
          <p:nvPr>
            <p:ph type="sldNum" sz="quarter" idx="12"/>
          </p:nvPr>
        </p:nvSpPr>
        <p:spPr/>
        <p:txBody>
          <a:bodyPr/>
          <a:lstStyle/>
          <a:p>
            <a:fld id="{F07FD68F-5595-474F-B881-557E1AF9482B}" type="slidenum">
              <a:rPr lang="fr-BE" smtClean="0"/>
              <a:t>‹N°›</a:t>
            </a:fld>
            <a:endParaRPr lang="fr-BE"/>
          </a:p>
        </p:txBody>
      </p:sp>
    </p:spTree>
    <p:extLst>
      <p:ext uri="{BB962C8B-B14F-4D97-AF65-F5344CB8AC3E}">
        <p14:creationId xmlns:p14="http://schemas.microsoft.com/office/powerpoint/2010/main" val="38068441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C298BF9D-3AED-4929-9A7D-7480B97C1DE8}"/>
              </a:ext>
            </a:extLst>
          </p:cNvPr>
          <p:cNvSpPr>
            <a:spLocks noGrp="1"/>
          </p:cNvSpPr>
          <p:nvPr>
            <p:ph type="title" orient="vert"/>
          </p:nvPr>
        </p:nvSpPr>
        <p:spPr>
          <a:xfrm>
            <a:off x="8724900" y="365125"/>
            <a:ext cx="2628900" cy="5811838"/>
          </a:xfrm>
        </p:spPr>
        <p:txBody>
          <a:bodyPr vert="eaVert"/>
          <a:lstStyle/>
          <a:p>
            <a:r>
              <a:rPr lang="fr-FR"/>
              <a:t>Modifiez le style du titre</a:t>
            </a:r>
            <a:endParaRPr lang="fr-BE"/>
          </a:p>
        </p:txBody>
      </p:sp>
      <p:sp>
        <p:nvSpPr>
          <p:cNvPr id="3" name="Espace réservé du texte vertical 2">
            <a:extLst>
              <a:ext uri="{FF2B5EF4-FFF2-40B4-BE49-F238E27FC236}">
                <a16:creationId xmlns:a16="http://schemas.microsoft.com/office/drawing/2014/main" id="{F70FED93-283A-4DF2-9750-ED6C7671ED63}"/>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C11C991E-1A5F-46C3-AC49-191380311F52}"/>
              </a:ext>
            </a:extLst>
          </p:cNvPr>
          <p:cNvSpPr>
            <a:spLocks noGrp="1"/>
          </p:cNvSpPr>
          <p:nvPr>
            <p:ph type="dt" sz="half" idx="10"/>
          </p:nvPr>
        </p:nvSpPr>
        <p:spPr/>
        <p:txBody>
          <a:bodyPr/>
          <a:lstStyle/>
          <a:p>
            <a:fld id="{22D5B11A-C1FB-4726-9B91-97E3FCADE1DB}" type="datetime1">
              <a:rPr lang="fr-BE" smtClean="0"/>
              <a:t>15-02-24</a:t>
            </a:fld>
            <a:endParaRPr lang="fr-BE"/>
          </a:p>
        </p:txBody>
      </p:sp>
      <p:sp>
        <p:nvSpPr>
          <p:cNvPr id="5" name="Espace réservé du pied de page 4">
            <a:extLst>
              <a:ext uri="{FF2B5EF4-FFF2-40B4-BE49-F238E27FC236}">
                <a16:creationId xmlns:a16="http://schemas.microsoft.com/office/drawing/2014/main" id="{5EBEEA81-C656-4FAF-9589-49C76E9AD929}"/>
              </a:ext>
            </a:extLst>
          </p:cNvPr>
          <p:cNvSpPr>
            <a:spLocks noGrp="1"/>
          </p:cNvSpPr>
          <p:nvPr>
            <p:ph type="ftr" sz="quarter" idx="11"/>
          </p:nvPr>
        </p:nvSpPr>
        <p:spPr/>
        <p:txBody>
          <a:bodyPr/>
          <a:lstStyle/>
          <a:p>
            <a:endParaRPr lang="fr-BE"/>
          </a:p>
        </p:txBody>
      </p:sp>
      <p:sp>
        <p:nvSpPr>
          <p:cNvPr id="6" name="Espace réservé du numéro de diapositive 5">
            <a:extLst>
              <a:ext uri="{FF2B5EF4-FFF2-40B4-BE49-F238E27FC236}">
                <a16:creationId xmlns:a16="http://schemas.microsoft.com/office/drawing/2014/main" id="{AE1B036A-1989-4940-BF71-2108FA76A61A}"/>
              </a:ext>
            </a:extLst>
          </p:cNvPr>
          <p:cNvSpPr>
            <a:spLocks noGrp="1"/>
          </p:cNvSpPr>
          <p:nvPr>
            <p:ph type="sldNum" sz="quarter" idx="12"/>
          </p:nvPr>
        </p:nvSpPr>
        <p:spPr/>
        <p:txBody>
          <a:bodyPr/>
          <a:lstStyle/>
          <a:p>
            <a:fld id="{F07FD68F-5595-474F-B881-557E1AF9482B}" type="slidenum">
              <a:rPr lang="fr-BE" smtClean="0"/>
              <a:t>‹N°›</a:t>
            </a:fld>
            <a:endParaRPr lang="fr-BE"/>
          </a:p>
        </p:txBody>
      </p:sp>
    </p:spTree>
    <p:extLst>
      <p:ext uri="{BB962C8B-B14F-4D97-AF65-F5344CB8AC3E}">
        <p14:creationId xmlns:p14="http://schemas.microsoft.com/office/powerpoint/2010/main" val="3314878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CA553C-8ABC-4DFC-B7CA-03BAACF0A575}"/>
              </a:ext>
            </a:extLst>
          </p:cNvPr>
          <p:cNvSpPr>
            <a:spLocks noGrp="1"/>
          </p:cNvSpPr>
          <p:nvPr>
            <p:ph type="title"/>
          </p:nvPr>
        </p:nvSpPr>
        <p:spPr/>
        <p:txBody>
          <a:bodyPr/>
          <a:lstStyle/>
          <a:p>
            <a:r>
              <a:rPr lang="fr-FR"/>
              <a:t>Modifiez le style du titre</a:t>
            </a:r>
            <a:endParaRPr lang="fr-BE"/>
          </a:p>
        </p:txBody>
      </p:sp>
      <p:sp>
        <p:nvSpPr>
          <p:cNvPr id="3" name="Espace réservé du contenu 2">
            <a:extLst>
              <a:ext uri="{FF2B5EF4-FFF2-40B4-BE49-F238E27FC236}">
                <a16:creationId xmlns:a16="http://schemas.microsoft.com/office/drawing/2014/main" id="{44E2B421-6BA7-4C13-B087-ABC3B73EA5C8}"/>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E2C7B959-2DC6-4D00-884B-0867EAAB367B}"/>
              </a:ext>
            </a:extLst>
          </p:cNvPr>
          <p:cNvSpPr>
            <a:spLocks noGrp="1"/>
          </p:cNvSpPr>
          <p:nvPr>
            <p:ph type="dt" sz="half" idx="10"/>
          </p:nvPr>
        </p:nvSpPr>
        <p:spPr/>
        <p:txBody>
          <a:bodyPr/>
          <a:lstStyle/>
          <a:p>
            <a:fld id="{9BE66795-4382-4EC2-A734-5C3DA1E3BB84}" type="datetime1">
              <a:rPr lang="fr-BE" smtClean="0"/>
              <a:t>15-02-24</a:t>
            </a:fld>
            <a:endParaRPr lang="fr-BE"/>
          </a:p>
        </p:txBody>
      </p:sp>
      <p:sp>
        <p:nvSpPr>
          <p:cNvPr id="5" name="Espace réservé du pied de page 4">
            <a:extLst>
              <a:ext uri="{FF2B5EF4-FFF2-40B4-BE49-F238E27FC236}">
                <a16:creationId xmlns:a16="http://schemas.microsoft.com/office/drawing/2014/main" id="{3FB91B05-5BA4-4A5F-A059-BB188EE43692}"/>
              </a:ext>
            </a:extLst>
          </p:cNvPr>
          <p:cNvSpPr>
            <a:spLocks noGrp="1"/>
          </p:cNvSpPr>
          <p:nvPr>
            <p:ph type="ftr" sz="quarter" idx="11"/>
          </p:nvPr>
        </p:nvSpPr>
        <p:spPr/>
        <p:txBody>
          <a:bodyPr/>
          <a:lstStyle/>
          <a:p>
            <a:endParaRPr lang="fr-BE"/>
          </a:p>
        </p:txBody>
      </p:sp>
      <p:sp>
        <p:nvSpPr>
          <p:cNvPr id="6" name="Espace réservé du numéro de diapositive 5">
            <a:extLst>
              <a:ext uri="{FF2B5EF4-FFF2-40B4-BE49-F238E27FC236}">
                <a16:creationId xmlns:a16="http://schemas.microsoft.com/office/drawing/2014/main" id="{366F4C0D-61E3-4186-9FA4-68668F957049}"/>
              </a:ext>
            </a:extLst>
          </p:cNvPr>
          <p:cNvSpPr>
            <a:spLocks noGrp="1"/>
          </p:cNvSpPr>
          <p:nvPr>
            <p:ph type="sldNum" sz="quarter" idx="12"/>
          </p:nvPr>
        </p:nvSpPr>
        <p:spPr/>
        <p:txBody>
          <a:bodyPr/>
          <a:lstStyle/>
          <a:p>
            <a:fld id="{F07FD68F-5595-474F-B881-557E1AF9482B}" type="slidenum">
              <a:rPr lang="fr-BE" smtClean="0"/>
              <a:t>‹N°›</a:t>
            </a:fld>
            <a:endParaRPr lang="fr-BE"/>
          </a:p>
        </p:txBody>
      </p:sp>
    </p:spTree>
    <p:extLst>
      <p:ext uri="{BB962C8B-B14F-4D97-AF65-F5344CB8AC3E}">
        <p14:creationId xmlns:p14="http://schemas.microsoft.com/office/powerpoint/2010/main" val="3768121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D221B4B-B0FE-42C2-AA47-93CFEF680F51}"/>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fr-BE"/>
          </a:p>
        </p:txBody>
      </p:sp>
      <p:sp>
        <p:nvSpPr>
          <p:cNvPr id="3" name="Espace réservé du texte 2">
            <a:extLst>
              <a:ext uri="{FF2B5EF4-FFF2-40B4-BE49-F238E27FC236}">
                <a16:creationId xmlns:a16="http://schemas.microsoft.com/office/drawing/2014/main" id="{1C323DAB-B6EB-4A31-A9FA-7560251D1E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84548B92-F117-4E67-B708-1B555A3DFC15}"/>
              </a:ext>
            </a:extLst>
          </p:cNvPr>
          <p:cNvSpPr>
            <a:spLocks noGrp="1"/>
          </p:cNvSpPr>
          <p:nvPr>
            <p:ph type="dt" sz="half" idx="10"/>
          </p:nvPr>
        </p:nvSpPr>
        <p:spPr/>
        <p:txBody>
          <a:bodyPr/>
          <a:lstStyle/>
          <a:p>
            <a:fld id="{76312F54-6A06-4D8A-A217-A98145875E53}" type="datetime1">
              <a:rPr lang="fr-BE" smtClean="0"/>
              <a:t>15-02-24</a:t>
            </a:fld>
            <a:endParaRPr lang="fr-BE"/>
          </a:p>
        </p:txBody>
      </p:sp>
      <p:sp>
        <p:nvSpPr>
          <p:cNvPr id="5" name="Espace réservé du pied de page 4">
            <a:extLst>
              <a:ext uri="{FF2B5EF4-FFF2-40B4-BE49-F238E27FC236}">
                <a16:creationId xmlns:a16="http://schemas.microsoft.com/office/drawing/2014/main" id="{E72B4E61-9121-48ED-A7D2-0884A43556AE}"/>
              </a:ext>
            </a:extLst>
          </p:cNvPr>
          <p:cNvSpPr>
            <a:spLocks noGrp="1"/>
          </p:cNvSpPr>
          <p:nvPr>
            <p:ph type="ftr" sz="quarter" idx="11"/>
          </p:nvPr>
        </p:nvSpPr>
        <p:spPr/>
        <p:txBody>
          <a:bodyPr/>
          <a:lstStyle/>
          <a:p>
            <a:endParaRPr lang="fr-BE"/>
          </a:p>
        </p:txBody>
      </p:sp>
      <p:sp>
        <p:nvSpPr>
          <p:cNvPr id="6" name="Espace réservé du numéro de diapositive 5">
            <a:extLst>
              <a:ext uri="{FF2B5EF4-FFF2-40B4-BE49-F238E27FC236}">
                <a16:creationId xmlns:a16="http://schemas.microsoft.com/office/drawing/2014/main" id="{7198296F-29D9-448E-9619-3D48CD00F2AC}"/>
              </a:ext>
            </a:extLst>
          </p:cNvPr>
          <p:cNvSpPr>
            <a:spLocks noGrp="1"/>
          </p:cNvSpPr>
          <p:nvPr>
            <p:ph type="sldNum" sz="quarter" idx="12"/>
          </p:nvPr>
        </p:nvSpPr>
        <p:spPr/>
        <p:txBody>
          <a:bodyPr/>
          <a:lstStyle/>
          <a:p>
            <a:fld id="{F07FD68F-5595-474F-B881-557E1AF9482B}" type="slidenum">
              <a:rPr lang="fr-BE" smtClean="0"/>
              <a:t>‹N°›</a:t>
            </a:fld>
            <a:endParaRPr lang="fr-BE"/>
          </a:p>
        </p:txBody>
      </p:sp>
    </p:spTree>
    <p:extLst>
      <p:ext uri="{BB962C8B-B14F-4D97-AF65-F5344CB8AC3E}">
        <p14:creationId xmlns:p14="http://schemas.microsoft.com/office/powerpoint/2010/main" val="2973178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2208E86-5593-4FD1-99AC-AB4F3CDC070B}"/>
              </a:ext>
            </a:extLst>
          </p:cNvPr>
          <p:cNvSpPr>
            <a:spLocks noGrp="1"/>
          </p:cNvSpPr>
          <p:nvPr>
            <p:ph type="title"/>
          </p:nvPr>
        </p:nvSpPr>
        <p:spPr/>
        <p:txBody>
          <a:bodyPr/>
          <a:lstStyle/>
          <a:p>
            <a:r>
              <a:rPr lang="fr-FR"/>
              <a:t>Modifiez le style du titre</a:t>
            </a:r>
            <a:endParaRPr lang="fr-BE"/>
          </a:p>
        </p:txBody>
      </p:sp>
      <p:sp>
        <p:nvSpPr>
          <p:cNvPr id="3" name="Espace réservé du contenu 2">
            <a:extLst>
              <a:ext uri="{FF2B5EF4-FFF2-40B4-BE49-F238E27FC236}">
                <a16:creationId xmlns:a16="http://schemas.microsoft.com/office/drawing/2014/main" id="{C5FC9E5B-4596-49F9-B2B1-78DFFDA31A27}"/>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contenu 3">
            <a:extLst>
              <a:ext uri="{FF2B5EF4-FFF2-40B4-BE49-F238E27FC236}">
                <a16:creationId xmlns:a16="http://schemas.microsoft.com/office/drawing/2014/main" id="{34731EA2-03D6-4464-835A-AC8FA37A7F0A}"/>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e la date 4">
            <a:extLst>
              <a:ext uri="{FF2B5EF4-FFF2-40B4-BE49-F238E27FC236}">
                <a16:creationId xmlns:a16="http://schemas.microsoft.com/office/drawing/2014/main" id="{4CC32561-2589-4205-B268-6BE7497D1ECE}"/>
              </a:ext>
            </a:extLst>
          </p:cNvPr>
          <p:cNvSpPr>
            <a:spLocks noGrp="1"/>
          </p:cNvSpPr>
          <p:nvPr>
            <p:ph type="dt" sz="half" idx="10"/>
          </p:nvPr>
        </p:nvSpPr>
        <p:spPr/>
        <p:txBody>
          <a:bodyPr/>
          <a:lstStyle/>
          <a:p>
            <a:fld id="{E3991A65-8CBA-4D8C-9ACB-026FE586D9FB}" type="datetime1">
              <a:rPr lang="fr-BE" smtClean="0"/>
              <a:t>15-02-24</a:t>
            </a:fld>
            <a:endParaRPr lang="fr-BE"/>
          </a:p>
        </p:txBody>
      </p:sp>
      <p:sp>
        <p:nvSpPr>
          <p:cNvPr id="6" name="Espace réservé du pied de page 5">
            <a:extLst>
              <a:ext uri="{FF2B5EF4-FFF2-40B4-BE49-F238E27FC236}">
                <a16:creationId xmlns:a16="http://schemas.microsoft.com/office/drawing/2014/main" id="{12036108-3B4D-4A33-AEA6-1D712E13152B}"/>
              </a:ext>
            </a:extLst>
          </p:cNvPr>
          <p:cNvSpPr>
            <a:spLocks noGrp="1"/>
          </p:cNvSpPr>
          <p:nvPr>
            <p:ph type="ftr" sz="quarter" idx="11"/>
          </p:nvPr>
        </p:nvSpPr>
        <p:spPr/>
        <p:txBody>
          <a:bodyPr/>
          <a:lstStyle/>
          <a:p>
            <a:endParaRPr lang="fr-BE"/>
          </a:p>
        </p:txBody>
      </p:sp>
      <p:sp>
        <p:nvSpPr>
          <p:cNvPr id="7" name="Espace réservé du numéro de diapositive 6">
            <a:extLst>
              <a:ext uri="{FF2B5EF4-FFF2-40B4-BE49-F238E27FC236}">
                <a16:creationId xmlns:a16="http://schemas.microsoft.com/office/drawing/2014/main" id="{8B87204F-F4B3-4881-AFD5-543983D8F596}"/>
              </a:ext>
            </a:extLst>
          </p:cNvPr>
          <p:cNvSpPr>
            <a:spLocks noGrp="1"/>
          </p:cNvSpPr>
          <p:nvPr>
            <p:ph type="sldNum" sz="quarter" idx="12"/>
          </p:nvPr>
        </p:nvSpPr>
        <p:spPr/>
        <p:txBody>
          <a:bodyPr/>
          <a:lstStyle/>
          <a:p>
            <a:fld id="{F07FD68F-5595-474F-B881-557E1AF9482B}" type="slidenum">
              <a:rPr lang="fr-BE" smtClean="0"/>
              <a:t>‹N°›</a:t>
            </a:fld>
            <a:endParaRPr lang="fr-BE"/>
          </a:p>
        </p:txBody>
      </p:sp>
    </p:spTree>
    <p:extLst>
      <p:ext uri="{BB962C8B-B14F-4D97-AF65-F5344CB8AC3E}">
        <p14:creationId xmlns:p14="http://schemas.microsoft.com/office/powerpoint/2010/main" val="1147333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661A6B-68EF-460C-89D5-EA7E8FE8A5A9}"/>
              </a:ext>
            </a:extLst>
          </p:cNvPr>
          <p:cNvSpPr>
            <a:spLocks noGrp="1"/>
          </p:cNvSpPr>
          <p:nvPr>
            <p:ph type="title"/>
          </p:nvPr>
        </p:nvSpPr>
        <p:spPr>
          <a:xfrm>
            <a:off x="839788" y="365125"/>
            <a:ext cx="10515600" cy="1325563"/>
          </a:xfrm>
        </p:spPr>
        <p:txBody>
          <a:bodyPr/>
          <a:lstStyle/>
          <a:p>
            <a:r>
              <a:rPr lang="fr-FR"/>
              <a:t>Modifiez le style du titre</a:t>
            </a:r>
            <a:endParaRPr lang="fr-BE"/>
          </a:p>
        </p:txBody>
      </p:sp>
      <p:sp>
        <p:nvSpPr>
          <p:cNvPr id="3" name="Espace réservé du texte 2">
            <a:extLst>
              <a:ext uri="{FF2B5EF4-FFF2-40B4-BE49-F238E27FC236}">
                <a16:creationId xmlns:a16="http://schemas.microsoft.com/office/drawing/2014/main" id="{08047868-5993-4693-B6D8-D746270CA2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B7389FAC-6011-49DD-BCAC-6E1B1982221E}"/>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u texte 4">
            <a:extLst>
              <a:ext uri="{FF2B5EF4-FFF2-40B4-BE49-F238E27FC236}">
                <a16:creationId xmlns:a16="http://schemas.microsoft.com/office/drawing/2014/main" id="{2F5080A2-2C65-45A0-8E4A-0936B658CD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8E281722-43B5-4CF3-AC89-A2C0612F9777}"/>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7" name="Espace réservé de la date 6">
            <a:extLst>
              <a:ext uri="{FF2B5EF4-FFF2-40B4-BE49-F238E27FC236}">
                <a16:creationId xmlns:a16="http://schemas.microsoft.com/office/drawing/2014/main" id="{899D5767-367F-496A-BFEE-551754412219}"/>
              </a:ext>
            </a:extLst>
          </p:cNvPr>
          <p:cNvSpPr>
            <a:spLocks noGrp="1"/>
          </p:cNvSpPr>
          <p:nvPr>
            <p:ph type="dt" sz="half" idx="10"/>
          </p:nvPr>
        </p:nvSpPr>
        <p:spPr/>
        <p:txBody>
          <a:bodyPr/>
          <a:lstStyle/>
          <a:p>
            <a:fld id="{6D143527-F82B-45C6-996D-4C0A1518820D}" type="datetime1">
              <a:rPr lang="fr-BE" smtClean="0"/>
              <a:t>15-02-24</a:t>
            </a:fld>
            <a:endParaRPr lang="fr-BE"/>
          </a:p>
        </p:txBody>
      </p:sp>
      <p:sp>
        <p:nvSpPr>
          <p:cNvPr id="8" name="Espace réservé du pied de page 7">
            <a:extLst>
              <a:ext uri="{FF2B5EF4-FFF2-40B4-BE49-F238E27FC236}">
                <a16:creationId xmlns:a16="http://schemas.microsoft.com/office/drawing/2014/main" id="{29CA6662-62C1-4826-988D-8879B3067A3E}"/>
              </a:ext>
            </a:extLst>
          </p:cNvPr>
          <p:cNvSpPr>
            <a:spLocks noGrp="1"/>
          </p:cNvSpPr>
          <p:nvPr>
            <p:ph type="ftr" sz="quarter" idx="11"/>
          </p:nvPr>
        </p:nvSpPr>
        <p:spPr/>
        <p:txBody>
          <a:bodyPr/>
          <a:lstStyle/>
          <a:p>
            <a:endParaRPr lang="fr-BE"/>
          </a:p>
        </p:txBody>
      </p:sp>
      <p:sp>
        <p:nvSpPr>
          <p:cNvPr id="9" name="Espace réservé du numéro de diapositive 8">
            <a:extLst>
              <a:ext uri="{FF2B5EF4-FFF2-40B4-BE49-F238E27FC236}">
                <a16:creationId xmlns:a16="http://schemas.microsoft.com/office/drawing/2014/main" id="{507A77A8-0470-40F1-9740-E37F078BCA99}"/>
              </a:ext>
            </a:extLst>
          </p:cNvPr>
          <p:cNvSpPr>
            <a:spLocks noGrp="1"/>
          </p:cNvSpPr>
          <p:nvPr>
            <p:ph type="sldNum" sz="quarter" idx="12"/>
          </p:nvPr>
        </p:nvSpPr>
        <p:spPr/>
        <p:txBody>
          <a:bodyPr/>
          <a:lstStyle/>
          <a:p>
            <a:fld id="{F07FD68F-5595-474F-B881-557E1AF9482B}" type="slidenum">
              <a:rPr lang="fr-BE" smtClean="0"/>
              <a:t>‹N°›</a:t>
            </a:fld>
            <a:endParaRPr lang="fr-BE"/>
          </a:p>
        </p:txBody>
      </p:sp>
    </p:spTree>
    <p:extLst>
      <p:ext uri="{BB962C8B-B14F-4D97-AF65-F5344CB8AC3E}">
        <p14:creationId xmlns:p14="http://schemas.microsoft.com/office/powerpoint/2010/main" val="415308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F3F429-9EFC-42B4-BA70-29C92F2CB405}"/>
              </a:ext>
            </a:extLst>
          </p:cNvPr>
          <p:cNvSpPr>
            <a:spLocks noGrp="1"/>
          </p:cNvSpPr>
          <p:nvPr>
            <p:ph type="title"/>
          </p:nvPr>
        </p:nvSpPr>
        <p:spPr/>
        <p:txBody>
          <a:bodyPr/>
          <a:lstStyle/>
          <a:p>
            <a:r>
              <a:rPr lang="fr-FR"/>
              <a:t>Modifiez le style du titre</a:t>
            </a:r>
            <a:endParaRPr lang="fr-BE"/>
          </a:p>
        </p:txBody>
      </p:sp>
      <p:sp>
        <p:nvSpPr>
          <p:cNvPr id="3" name="Espace réservé de la date 2">
            <a:extLst>
              <a:ext uri="{FF2B5EF4-FFF2-40B4-BE49-F238E27FC236}">
                <a16:creationId xmlns:a16="http://schemas.microsoft.com/office/drawing/2014/main" id="{BCCA4468-5C28-4F21-82E7-4F92955AED9D}"/>
              </a:ext>
            </a:extLst>
          </p:cNvPr>
          <p:cNvSpPr>
            <a:spLocks noGrp="1"/>
          </p:cNvSpPr>
          <p:nvPr>
            <p:ph type="dt" sz="half" idx="10"/>
          </p:nvPr>
        </p:nvSpPr>
        <p:spPr/>
        <p:txBody>
          <a:bodyPr/>
          <a:lstStyle/>
          <a:p>
            <a:fld id="{09D4B1C9-BDAA-4C46-B0DD-74A7674754C8}" type="datetime1">
              <a:rPr lang="fr-BE" smtClean="0"/>
              <a:t>15-02-24</a:t>
            </a:fld>
            <a:endParaRPr lang="fr-BE"/>
          </a:p>
        </p:txBody>
      </p:sp>
      <p:sp>
        <p:nvSpPr>
          <p:cNvPr id="4" name="Espace réservé du pied de page 3">
            <a:extLst>
              <a:ext uri="{FF2B5EF4-FFF2-40B4-BE49-F238E27FC236}">
                <a16:creationId xmlns:a16="http://schemas.microsoft.com/office/drawing/2014/main" id="{FB2EA359-C5FB-4E2B-9590-B2B94FA15C1D}"/>
              </a:ext>
            </a:extLst>
          </p:cNvPr>
          <p:cNvSpPr>
            <a:spLocks noGrp="1"/>
          </p:cNvSpPr>
          <p:nvPr>
            <p:ph type="ftr" sz="quarter" idx="11"/>
          </p:nvPr>
        </p:nvSpPr>
        <p:spPr/>
        <p:txBody>
          <a:bodyPr/>
          <a:lstStyle/>
          <a:p>
            <a:endParaRPr lang="fr-BE"/>
          </a:p>
        </p:txBody>
      </p:sp>
      <p:sp>
        <p:nvSpPr>
          <p:cNvPr id="5" name="Espace réservé du numéro de diapositive 4">
            <a:extLst>
              <a:ext uri="{FF2B5EF4-FFF2-40B4-BE49-F238E27FC236}">
                <a16:creationId xmlns:a16="http://schemas.microsoft.com/office/drawing/2014/main" id="{EB6EB6AA-712A-4D35-96EC-E7D9C87C9E01}"/>
              </a:ext>
            </a:extLst>
          </p:cNvPr>
          <p:cNvSpPr>
            <a:spLocks noGrp="1"/>
          </p:cNvSpPr>
          <p:nvPr>
            <p:ph type="sldNum" sz="quarter" idx="12"/>
          </p:nvPr>
        </p:nvSpPr>
        <p:spPr/>
        <p:txBody>
          <a:bodyPr/>
          <a:lstStyle/>
          <a:p>
            <a:fld id="{F07FD68F-5595-474F-B881-557E1AF9482B}" type="slidenum">
              <a:rPr lang="fr-BE" smtClean="0"/>
              <a:t>‹N°›</a:t>
            </a:fld>
            <a:endParaRPr lang="fr-BE"/>
          </a:p>
        </p:txBody>
      </p:sp>
    </p:spTree>
    <p:extLst>
      <p:ext uri="{BB962C8B-B14F-4D97-AF65-F5344CB8AC3E}">
        <p14:creationId xmlns:p14="http://schemas.microsoft.com/office/powerpoint/2010/main" val="296874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8DDA9EC0-E0AB-452D-BCF6-31A747AC584B}"/>
              </a:ext>
            </a:extLst>
          </p:cNvPr>
          <p:cNvSpPr>
            <a:spLocks noGrp="1"/>
          </p:cNvSpPr>
          <p:nvPr>
            <p:ph type="dt" sz="half" idx="10"/>
          </p:nvPr>
        </p:nvSpPr>
        <p:spPr/>
        <p:txBody>
          <a:bodyPr/>
          <a:lstStyle/>
          <a:p>
            <a:fld id="{B2ABB9A7-FAEB-44B6-A158-7ECA1916375B}" type="datetime1">
              <a:rPr lang="fr-BE" smtClean="0"/>
              <a:t>15-02-24</a:t>
            </a:fld>
            <a:endParaRPr lang="fr-BE"/>
          </a:p>
        </p:txBody>
      </p:sp>
      <p:sp>
        <p:nvSpPr>
          <p:cNvPr id="3" name="Espace réservé du pied de page 2">
            <a:extLst>
              <a:ext uri="{FF2B5EF4-FFF2-40B4-BE49-F238E27FC236}">
                <a16:creationId xmlns:a16="http://schemas.microsoft.com/office/drawing/2014/main" id="{9E6ED3B9-FE92-40D5-9025-15FCABA50E0A}"/>
              </a:ext>
            </a:extLst>
          </p:cNvPr>
          <p:cNvSpPr>
            <a:spLocks noGrp="1"/>
          </p:cNvSpPr>
          <p:nvPr>
            <p:ph type="ftr" sz="quarter" idx="11"/>
          </p:nvPr>
        </p:nvSpPr>
        <p:spPr/>
        <p:txBody>
          <a:bodyPr/>
          <a:lstStyle/>
          <a:p>
            <a:endParaRPr lang="fr-BE"/>
          </a:p>
        </p:txBody>
      </p:sp>
      <p:sp>
        <p:nvSpPr>
          <p:cNvPr id="4" name="Espace réservé du numéro de diapositive 3">
            <a:extLst>
              <a:ext uri="{FF2B5EF4-FFF2-40B4-BE49-F238E27FC236}">
                <a16:creationId xmlns:a16="http://schemas.microsoft.com/office/drawing/2014/main" id="{0515AF99-545D-4D88-9BD7-6927BD31E554}"/>
              </a:ext>
            </a:extLst>
          </p:cNvPr>
          <p:cNvSpPr>
            <a:spLocks noGrp="1"/>
          </p:cNvSpPr>
          <p:nvPr>
            <p:ph type="sldNum" sz="quarter" idx="12"/>
          </p:nvPr>
        </p:nvSpPr>
        <p:spPr/>
        <p:txBody>
          <a:bodyPr/>
          <a:lstStyle/>
          <a:p>
            <a:fld id="{F07FD68F-5595-474F-B881-557E1AF9482B}" type="slidenum">
              <a:rPr lang="fr-BE" smtClean="0"/>
              <a:t>‹N°›</a:t>
            </a:fld>
            <a:endParaRPr lang="fr-BE"/>
          </a:p>
        </p:txBody>
      </p:sp>
    </p:spTree>
    <p:extLst>
      <p:ext uri="{BB962C8B-B14F-4D97-AF65-F5344CB8AC3E}">
        <p14:creationId xmlns:p14="http://schemas.microsoft.com/office/powerpoint/2010/main" val="2280972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45A4B9A-1CDA-4277-9C26-4502D3329E1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BE"/>
          </a:p>
        </p:txBody>
      </p:sp>
      <p:sp>
        <p:nvSpPr>
          <p:cNvPr id="3" name="Espace réservé du contenu 2">
            <a:extLst>
              <a:ext uri="{FF2B5EF4-FFF2-40B4-BE49-F238E27FC236}">
                <a16:creationId xmlns:a16="http://schemas.microsoft.com/office/drawing/2014/main" id="{B50F6AE3-C56D-47F5-A940-88B0102E90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texte 3">
            <a:extLst>
              <a:ext uri="{FF2B5EF4-FFF2-40B4-BE49-F238E27FC236}">
                <a16:creationId xmlns:a16="http://schemas.microsoft.com/office/drawing/2014/main" id="{D518EFCA-867D-46B7-A5D1-0D76A90975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6800EF53-D720-46EE-8327-E2816705B898}"/>
              </a:ext>
            </a:extLst>
          </p:cNvPr>
          <p:cNvSpPr>
            <a:spLocks noGrp="1"/>
          </p:cNvSpPr>
          <p:nvPr>
            <p:ph type="dt" sz="half" idx="10"/>
          </p:nvPr>
        </p:nvSpPr>
        <p:spPr/>
        <p:txBody>
          <a:bodyPr/>
          <a:lstStyle/>
          <a:p>
            <a:fld id="{DE7D31F7-5AE5-4A6C-B37E-CBC5A9726884}" type="datetime1">
              <a:rPr lang="fr-BE" smtClean="0"/>
              <a:t>15-02-24</a:t>
            </a:fld>
            <a:endParaRPr lang="fr-BE"/>
          </a:p>
        </p:txBody>
      </p:sp>
      <p:sp>
        <p:nvSpPr>
          <p:cNvPr id="6" name="Espace réservé du pied de page 5">
            <a:extLst>
              <a:ext uri="{FF2B5EF4-FFF2-40B4-BE49-F238E27FC236}">
                <a16:creationId xmlns:a16="http://schemas.microsoft.com/office/drawing/2014/main" id="{9B0FED73-E835-4AAC-BF51-9B073896D3E2}"/>
              </a:ext>
            </a:extLst>
          </p:cNvPr>
          <p:cNvSpPr>
            <a:spLocks noGrp="1"/>
          </p:cNvSpPr>
          <p:nvPr>
            <p:ph type="ftr" sz="quarter" idx="11"/>
          </p:nvPr>
        </p:nvSpPr>
        <p:spPr/>
        <p:txBody>
          <a:bodyPr/>
          <a:lstStyle/>
          <a:p>
            <a:endParaRPr lang="fr-BE"/>
          </a:p>
        </p:txBody>
      </p:sp>
      <p:sp>
        <p:nvSpPr>
          <p:cNvPr id="7" name="Espace réservé du numéro de diapositive 6">
            <a:extLst>
              <a:ext uri="{FF2B5EF4-FFF2-40B4-BE49-F238E27FC236}">
                <a16:creationId xmlns:a16="http://schemas.microsoft.com/office/drawing/2014/main" id="{BD176D8E-9097-4984-9D35-17F17282798E}"/>
              </a:ext>
            </a:extLst>
          </p:cNvPr>
          <p:cNvSpPr>
            <a:spLocks noGrp="1"/>
          </p:cNvSpPr>
          <p:nvPr>
            <p:ph type="sldNum" sz="quarter" idx="12"/>
          </p:nvPr>
        </p:nvSpPr>
        <p:spPr/>
        <p:txBody>
          <a:bodyPr/>
          <a:lstStyle/>
          <a:p>
            <a:fld id="{F07FD68F-5595-474F-B881-557E1AF9482B}" type="slidenum">
              <a:rPr lang="fr-BE" smtClean="0"/>
              <a:t>‹N°›</a:t>
            </a:fld>
            <a:endParaRPr lang="fr-BE"/>
          </a:p>
        </p:txBody>
      </p:sp>
    </p:spTree>
    <p:extLst>
      <p:ext uri="{BB962C8B-B14F-4D97-AF65-F5344CB8AC3E}">
        <p14:creationId xmlns:p14="http://schemas.microsoft.com/office/powerpoint/2010/main" val="7319219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AEC5E0F-2D16-4FDC-8524-A7D873248E0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BE"/>
          </a:p>
        </p:txBody>
      </p:sp>
      <p:sp>
        <p:nvSpPr>
          <p:cNvPr id="3" name="Espace réservé pour une image  2">
            <a:extLst>
              <a:ext uri="{FF2B5EF4-FFF2-40B4-BE49-F238E27FC236}">
                <a16:creationId xmlns:a16="http://schemas.microsoft.com/office/drawing/2014/main" id="{862E31F4-1C4E-4FD7-9D6B-8C321204A6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BE"/>
          </a:p>
        </p:txBody>
      </p:sp>
      <p:sp>
        <p:nvSpPr>
          <p:cNvPr id="4" name="Espace réservé du texte 3">
            <a:extLst>
              <a:ext uri="{FF2B5EF4-FFF2-40B4-BE49-F238E27FC236}">
                <a16:creationId xmlns:a16="http://schemas.microsoft.com/office/drawing/2014/main" id="{AA682732-C8D7-4085-A0A6-BB1762E578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627AD6FC-5EF4-4A32-A989-EDA970C93643}"/>
              </a:ext>
            </a:extLst>
          </p:cNvPr>
          <p:cNvSpPr>
            <a:spLocks noGrp="1"/>
          </p:cNvSpPr>
          <p:nvPr>
            <p:ph type="dt" sz="half" idx="10"/>
          </p:nvPr>
        </p:nvSpPr>
        <p:spPr/>
        <p:txBody>
          <a:bodyPr/>
          <a:lstStyle/>
          <a:p>
            <a:fld id="{4F8E656A-C41F-4C24-8C5B-7AE38D116BE9}" type="datetime1">
              <a:rPr lang="fr-BE" smtClean="0"/>
              <a:t>15-02-24</a:t>
            </a:fld>
            <a:endParaRPr lang="fr-BE"/>
          </a:p>
        </p:txBody>
      </p:sp>
      <p:sp>
        <p:nvSpPr>
          <p:cNvPr id="6" name="Espace réservé du pied de page 5">
            <a:extLst>
              <a:ext uri="{FF2B5EF4-FFF2-40B4-BE49-F238E27FC236}">
                <a16:creationId xmlns:a16="http://schemas.microsoft.com/office/drawing/2014/main" id="{3E45DC47-64B2-42FA-A124-048456AC6C93}"/>
              </a:ext>
            </a:extLst>
          </p:cNvPr>
          <p:cNvSpPr>
            <a:spLocks noGrp="1"/>
          </p:cNvSpPr>
          <p:nvPr>
            <p:ph type="ftr" sz="quarter" idx="11"/>
          </p:nvPr>
        </p:nvSpPr>
        <p:spPr/>
        <p:txBody>
          <a:bodyPr/>
          <a:lstStyle/>
          <a:p>
            <a:endParaRPr lang="fr-BE"/>
          </a:p>
        </p:txBody>
      </p:sp>
      <p:sp>
        <p:nvSpPr>
          <p:cNvPr id="7" name="Espace réservé du numéro de diapositive 6">
            <a:extLst>
              <a:ext uri="{FF2B5EF4-FFF2-40B4-BE49-F238E27FC236}">
                <a16:creationId xmlns:a16="http://schemas.microsoft.com/office/drawing/2014/main" id="{01E4E03D-BFAE-4A37-9155-D8AD23EE92C3}"/>
              </a:ext>
            </a:extLst>
          </p:cNvPr>
          <p:cNvSpPr>
            <a:spLocks noGrp="1"/>
          </p:cNvSpPr>
          <p:nvPr>
            <p:ph type="sldNum" sz="quarter" idx="12"/>
          </p:nvPr>
        </p:nvSpPr>
        <p:spPr/>
        <p:txBody>
          <a:bodyPr/>
          <a:lstStyle/>
          <a:p>
            <a:fld id="{F07FD68F-5595-474F-B881-557E1AF9482B}" type="slidenum">
              <a:rPr lang="fr-BE" smtClean="0"/>
              <a:t>‹N°›</a:t>
            </a:fld>
            <a:endParaRPr lang="fr-BE"/>
          </a:p>
        </p:txBody>
      </p:sp>
    </p:spTree>
    <p:extLst>
      <p:ext uri="{BB962C8B-B14F-4D97-AF65-F5344CB8AC3E}">
        <p14:creationId xmlns:p14="http://schemas.microsoft.com/office/powerpoint/2010/main" val="1474874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0E5B43D-EC84-4FA4-B077-3B0F5C7A42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fr-BE"/>
          </a:p>
        </p:txBody>
      </p:sp>
      <p:sp>
        <p:nvSpPr>
          <p:cNvPr id="3" name="Espace réservé du texte 2">
            <a:extLst>
              <a:ext uri="{FF2B5EF4-FFF2-40B4-BE49-F238E27FC236}">
                <a16:creationId xmlns:a16="http://schemas.microsoft.com/office/drawing/2014/main" id="{21EB29E3-B02F-4D55-BCC5-377571CE92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453A6E45-0437-40C5-A59F-BE9C266279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2FEADE-09F0-4378-8BA9-C02125E286A4}" type="datetime1">
              <a:rPr lang="fr-BE" smtClean="0"/>
              <a:t>15-02-24</a:t>
            </a:fld>
            <a:endParaRPr lang="fr-BE"/>
          </a:p>
        </p:txBody>
      </p:sp>
      <p:sp>
        <p:nvSpPr>
          <p:cNvPr id="5" name="Espace réservé du pied de page 4">
            <a:extLst>
              <a:ext uri="{FF2B5EF4-FFF2-40B4-BE49-F238E27FC236}">
                <a16:creationId xmlns:a16="http://schemas.microsoft.com/office/drawing/2014/main" id="{27063372-163A-482C-9B7A-916744DAE7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BE"/>
          </a:p>
        </p:txBody>
      </p:sp>
      <p:sp>
        <p:nvSpPr>
          <p:cNvPr id="6" name="Espace réservé du numéro de diapositive 5">
            <a:extLst>
              <a:ext uri="{FF2B5EF4-FFF2-40B4-BE49-F238E27FC236}">
                <a16:creationId xmlns:a16="http://schemas.microsoft.com/office/drawing/2014/main" id="{38E05997-6088-4461-B286-A95A910AEB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7FD68F-5595-474F-B881-557E1AF9482B}" type="slidenum">
              <a:rPr lang="fr-BE" smtClean="0"/>
              <a:t>‹N°›</a:t>
            </a:fld>
            <a:endParaRPr lang="fr-BE"/>
          </a:p>
        </p:txBody>
      </p:sp>
    </p:spTree>
    <p:extLst>
      <p:ext uri="{BB962C8B-B14F-4D97-AF65-F5344CB8AC3E}">
        <p14:creationId xmlns:p14="http://schemas.microsoft.com/office/powerpoint/2010/main" val="5813684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1.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image" Target="../media/image22.png"/><Relationship Id="rId7" Type="http://schemas.openxmlformats.org/officeDocument/2006/relationships/diagramColors" Target="../diagrams/colors7.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38.xml.rels><?xml version="1.0" encoding="UTF-8" standalone="yes"?>
<Relationships xmlns="http://schemas.openxmlformats.org/package/2006/relationships"><Relationship Id="rId8" Type="http://schemas.microsoft.com/office/2007/relationships/diagramDrawing" Target="../diagrams/drawing11.xml"/><Relationship Id="rId3" Type="http://schemas.openxmlformats.org/officeDocument/2006/relationships/image" Target="../media/image23.png"/><Relationship Id="rId7" Type="http://schemas.openxmlformats.org/officeDocument/2006/relationships/diagramColors" Target="../diagrams/colors11.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Vidéo 5">
            <a:extLst>
              <a:ext uri="{FF2B5EF4-FFF2-40B4-BE49-F238E27FC236}">
                <a16:creationId xmlns:a16="http://schemas.microsoft.com/office/drawing/2014/main" id="{99EFCDE2-582B-444E-BB0D-547A46FF1C1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BF505DC-8501-4120-AFFB-36EC4148DB6D}"/>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fr-FR" sz="5200">
                <a:solidFill>
                  <a:srgbClr val="FFFFFF"/>
                </a:solidFill>
              </a:rPr>
              <a:t>Risques et Analyses de Risques</a:t>
            </a:r>
            <a:endParaRPr lang="fr-BE" sz="5200">
              <a:solidFill>
                <a:srgbClr val="FFFFFF"/>
              </a:solidFill>
            </a:endParaRPr>
          </a:p>
        </p:txBody>
      </p:sp>
      <p:sp>
        <p:nvSpPr>
          <p:cNvPr id="3" name="Sous-titre 2">
            <a:extLst>
              <a:ext uri="{FF2B5EF4-FFF2-40B4-BE49-F238E27FC236}">
                <a16:creationId xmlns:a16="http://schemas.microsoft.com/office/drawing/2014/main" id="{C9C72DCC-F70C-4968-89C9-948DE57E0FC8}"/>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fr-BE">
              <a:solidFill>
                <a:srgbClr val="FFFFFF"/>
              </a:solidFill>
            </a:endParaRPr>
          </a:p>
        </p:txBody>
      </p:sp>
      <p:sp>
        <p:nvSpPr>
          <p:cNvPr id="4" name="Espace réservé du numéro de diapositive 3">
            <a:extLst>
              <a:ext uri="{FF2B5EF4-FFF2-40B4-BE49-F238E27FC236}">
                <a16:creationId xmlns:a16="http://schemas.microsoft.com/office/drawing/2014/main" id="{968E3A57-89E1-444E-98BF-953025A56914}"/>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a:solidFill>
                  <a:srgbClr val="FFFFFF"/>
                </a:solidFill>
              </a:rPr>
              <a:pPr>
                <a:spcAft>
                  <a:spcPts val="600"/>
                </a:spcAft>
              </a:pPr>
              <a:t>1</a:t>
            </a:fld>
            <a:endParaRPr lang="fr-BE">
              <a:solidFill>
                <a:srgbClr val="FFFFFF"/>
              </a:solidFill>
            </a:endParaRPr>
          </a:p>
        </p:txBody>
      </p:sp>
    </p:spTree>
    <p:extLst>
      <p:ext uri="{BB962C8B-B14F-4D97-AF65-F5344CB8AC3E}">
        <p14:creationId xmlns:p14="http://schemas.microsoft.com/office/powerpoint/2010/main" val="3703928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8457ED3-90F9-4E0F-8D31-5D95AEA84874}"/>
              </a:ext>
            </a:extLst>
          </p:cNvPr>
          <p:cNvSpPr>
            <a:spLocks noGrp="1"/>
          </p:cNvSpPr>
          <p:nvPr>
            <p:ph type="title"/>
          </p:nvPr>
        </p:nvSpPr>
        <p:spPr/>
        <p:txBody>
          <a:bodyPr/>
          <a:lstStyle/>
          <a:p>
            <a:r>
              <a:rPr lang="fr-BE" dirty="0"/>
              <a:t>Passerelle</a:t>
            </a:r>
          </a:p>
        </p:txBody>
      </p:sp>
      <p:sp>
        <p:nvSpPr>
          <p:cNvPr id="3" name="Rectangle : coins arrondis 2">
            <a:extLst>
              <a:ext uri="{FF2B5EF4-FFF2-40B4-BE49-F238E27FC236}">
                <a16:creationId xmlns:a16="http://schemas.microsoft.com/office/drawing/2014/main" id="{B869B0F6-CA82-4EBC-AACA-9F3973258E94}"/>
              </a:ext>
            </a:extLst>
          </p:cNvPr>
          <p:cNvSpPr/>
          <p:nvPr/>
        </p:nvSpPr>
        <p:spPr>
          <a:xfrm>
            <a:off x="1449798" y="2342552"/>
            <a:ext cx="1600200" cy="698500"/>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Imprimante</a:t>
            </a:r>
            <a:endParaRPr lang="fr-BE" dirty="0"/>
          </a:p>
        </p:txBody>
      </p:sp>
      <p:sp>
        <p:nvSpPr>
          <p:cNvPr id="6" name="Rectangle : coins arrondis 5">
            <a:extLst>
              <a:ext uri="{FF2B5EF4-FFF2-40B4-BE49-F238E27FC236}">
                <a16:creationId xmlns:a16="http://schemas.microsoft.com/office/drawing/2014/main" id="{C78C8FB4-257D-47CC-AA84-86EB186821CA}"/>
              </a:ext>
            </a:extLst>
          </p:cNvPr>
          <p:cNvSpPr/>
          <p:nvPr/>
        </p:nvSpPr>
        <p:spPr>
          <a:xfrm>
            <a:off x="4187045" y="2342552"/>
            <a:ext cx="1498600" cy="679450"/>
          </a:xfrm>
          <a:prstGeom prst="round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Smartphone</a:t>
            </a:r>
            <a:endParaRPr lang="fr-BE" dirty="0"/>
          </a:p>
        </p:txBody>
      </p:sp>
      <p:sp>
        <p:nvSpPr>
          <p:cNvPr id="7" name="Rectangle : coins arrondis 6">
            <a:extLst>
              <a:ext uri="{FF2B5EF4-FFF2-40B4-BE49-F238E27FC236}">
                <a16:creationId xmlns:a16="http://schemas.microsoft.com/office/drawing/2014/main" id="{19E726C2-1720-430C-9BD5-811EFCA536B3}"/>
              </a:ext>
            </a:extLst>
          </p:cNvPr>
          <p:cNvSpPr/>
          <p:nvPr/>
        </p:nvSpPr>
        <p:spPr>
          <a:xfrm>
            <a:off x="1183098" y="5034160"/>
            <a:ext cx="1549400" cy="54451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Smart TV</a:t>
            </a:r>
            <a:endParaRPr lang="fr-BE" dirty="0"/>
          </a:p>
        </p:txBody>
      </p:sp>
      <p:sp>
        <p:nvSpPr>
          <p:cNvPr id="8" name="Rectangle : coins arrondis 7">
            <a:extLst>
              <a:ext uri="{FF2B5EF4-FFF2-40B4-BE49-F238E27FC236}">
                <a16:creationId xmlns:a16="http://schemas.microsoft.com/office/drawing/2014/main" id="{D9261968-71E6-4046-860B-C892FBD74CD6}"/>
              </a:ext>
            </a:extLst>
          </p:cNvPr>
          <p:cNvSpPr/>
          <p:nvPr/>
        </p:nvSpPr>
        <p:spPr>
          <a:xfrm>
            <a:off x="656048" y="3733204"/>
            <a:ext cx="1054100" cy="698500"/>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PC</a:t>
            </a:r>
            <a:endParaRPr lang="fr-BE" dirty="0"/>
          </a:p>
        </p:txBody>
      </p:sp>
      <p:sp>
        <p:nvSpPr>
          <p:cNvPr id="9" name="Rectangle : coins arrondis 8">
            <a:extLst>
              <a:ext uri="{FF2B5EF4-FFF2-40B4-BE49-F238E27FC236}">
                <a16:creationId xmlns:a16="http://schemas.microsoft.com/office/drawing/2014/main" id="{935799C7-DC62-45C1-87F4-C25F41B369E7}"/>
              </a:ext>
            </a:extLst>
          </p:cNvPr>
          <p:cNvSpPr/>
          <p:nvPr/>
        </p:nvSpPr>
        <p:spPr>
          <a:xfrm>
            <a:off x="4910945" y="4859546"/>
            <a:ext cx="1981200" cy="544512"/>
          </a:xfrm>
          <a:prstGeom prst="round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Système d’alarme</a:t>
            </a:r>
            <a:endParaRPr lang="fr-BE" dirty="0"/>
          </a:p>
        </p:txBody>
      </p:sp>
      <p:sp>
        <p:nvSpPr>
          <p:cNvPr id="10" name="Rectangle : coins arrondis 9">
            <a:extLst>
              <a:ext uri="{FF2B5EF4-FFF2-40B4-BE49-F238E27FC236}">
                <a16:creationId xmlns:a16="http://schemas.microsoft.com/office/drawing/2014/main" id="{C5574D4D-30BE-4BD2-B15F-03CDDF155199}"/>
              </a:ext>
            </a:extLst>
          </p:cNvPr>
          <p:cNvSpPr/>
          <p:nvPr/>
        </p:nvSpPr>
        <p:spPr>
          <a:xfrm>
            <a:off x="2574145" y="3733204"/>
            <a:ext cx="2273300" cy="698500"/>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Modem/routeur</a:t>
            </a:r>
            <a:endParaRPr lang="fr-BE" dirty="0"/>
          </a:p>
        </p:txBody>
      </p:sp>
      <p:sp>
        <p:nvSpPr>
          <p:cNvPr id="11" name="Rectangle : coins arrondis 10">
            <a:extLst>
              <a:ext uri="{FF2B5EF4-FFF2-40B4-BE49-F238E27FC236}">
                <a16:creationId xmlns:a16="http://schemas.microsoft.com/office/drawing/2014/main" id="{F308C1E3-7E9D-47E1-80C2-1A072949B7A8}"/>
              </a:ext>
            </a:extLst>
          </p:cNvPr>
          <p:cNvSpPr/>
          <p:nvPr/>
        </p:nvSpPr>
        <p:spPr>
          <a:xfrm>
            <a:off x="9677400" y="2474120"/>
            <a:ext cx="1600200" cy="698500"/>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Antenne relais GSM</a:t>
            </a:r>
            <a:endParaRPr lang="fr-BE" dirty="0"/>
          </a:p>
        </p:txBody>
      </p:sp>
      <p:cxnSp>
        <p:nvCxnSpPr>
          <p:cNvPr id="12" name="Connecteur droit 11">
            <a:extLst>
              <a:ext uri="{FF2B5EF4-FFF2-40B4-BE49-F238E27FC236}">
                <a16:creationId xmlns:a16="http://schemas.microsoft.com/office/drawing/2014/main" id="{3994FDC1-8F23-4313-A8F6-3618A16E974F}"/>
              </a:ext>
            </a:extLst>
          </p:cNvPr>
          <p:cNvCxnSpPr>
            <a:cxnSpLocks/>
            <a:stCxn id="7" idx="0"/>
          </p:cNvCxnSpPr>
          <p:nvPr/>
        </p:nvCxnSpPr>
        <p:spPr>
          <a:xfrm flipV="1">
            <a:off x="1957798" y="4446095"/>
            <a:ext cx="1263868" cy="5880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1882F93C-5A9C-4A6C-8911-FA6A2A2E9878}"/>
              </a:ext>
            </a:extLst>
          </p:cNvPr>
          <p:cNvCxnSpPr>
            <a:cxnSpLocks/>
            <a:stCxn id="9" idx="0"/>
          </p:cNvCxnSpPr>
          <p:nvPr/>
        </p:nvCxnSpPr>
        <p:spPr>
          <a:xfrm flipH="1" flipV="1">
            <a:off x="4288645" y="4431704"/>
            <a:ext cx="1612900" cy="427842"/>
          </a:xfrm>
          <a:prstGeom prst="line">
            <a:avLst/>
          </a:prstGeom>
        </p:spPr>
        <p:style>
          <a:lnRef idx="1">
            <a:schemeClr val="accent1"/>
          </a:lnRef>
          <a:fillRef idx="0">
            <a:schemeClr val="accent1"/>
          </a:fillRef>
          <a:effectRef idx="0">
            <a:schemeClr val="accent1"/>
          </a:effectRef>
          <a:fontRef idx="minor">
            <a:schemeClr val="tx1"/>
          </a:fontRef>
        </p:style>
      </p:cxnSp>
      <p:pic>
        <p:nvPicPr>
          <p:cNvPr id="17" name="Image 16">
            <a:extLst>
              <a:ext uri="{FF2B5EF4-FFF2-40B4-BE49-F238E27FC236}">
                <a16:creationId xmlns:a16="http://schemas.microsoft.com/office/drawing/2014/main" id="{68A8BE07-C62C-4E2E-87A9-8CE1AA7F6773}"/>
              </a:ext>
            </a:extLst>
          </p:cNvPr>
          <p:cNvPicPr>
            <a:picLocks noChangeAspect="1"/>
          </p:cNvPicPr>
          <p:nvPr/>
        </p:nvPicPr>
        <p:blipFill>
          <a:blip r:embed="rId3"/>
          <a:stretch>
            <a:fillRect/>
          </a:stretch>
        </p:blipFill>
        <p:spPr>
          <a:xfrm>
            <a:off x="3419413" y="3265769"/>
            <a:ext cx="582764" cy="483516"/>
          </a:xfrm>
          <a:prstGeom prst="rect">
            <a:avLst/>
          </a:prstGeom>
        </p:spPr>
      </p:pic>
      <p:pic>
        <p:nvPicPr>
          <p:cNvPr id="18" name="Image 17">
            <a:extLst>
              <a:ext uri="{FF2B5EF4-FFF2-40B4-BE49-F238E27FC236}">
                <a16:creationId xmlns:a16="http://schemas.microsoft.com/office/drawing/2014/main" id="{68FEA144-37D1-4DE9-9543-16D080D54BA6}"/>
              </a:ext>
            </a:extLst>
          </p:cNvPr>
          <p:cNvPicPr>
            <a:picLocks noChangeAspect="1"/>
          </p:cNvPicPr>
          <p:nvPr/>
        </p:nvPicPr>
        <p:blipFill>
          <a:blip r:embed="rId3"/>
          <a:stretch>
            <a:fillRect/>
          </a:stretch>
        </p:blipFill>
        <p:spPr>
          <a:xfrm rot="11967608">
            <a:off x="4403663" y="3064015"/>
            <a:ext cx="582764" cy="483516"/>
          </a:xfrm>
          <a:prstGeom prst="rect">
            <a:avLst/>
          </a:prstGeom>
        </p:spPr>
      </p:pic>
      <p:pic>
        <p:nvPicPr>
          <p:cNvPr id="19" name="Image 18">
            <a:extLst>
              <a:ext uri="{FF2B5EF4-FFF2-40B4-BE49-F238E27FC236}">
                <a16:creationId xmlns:a16="http://schemas.microsoft.com/office/drawing/2014/main" id="{FC885086-85E4-4839-97D8-659F219A40BD}"/>
              </a:ext>
            </a:extLst>
          </p:cNvPr>
          <p:cNvPicPr>
            <a:picLocks noChangeAspect="1"/>
          </p:cNvPicPr>
          <p:nvPr/>
        </p:nvPicPr>
        <p:blipFill>
          <a:blip r:embed="rId3"/>
          <a:stretch>
            <a:fillRect/>
          </a:stretch>
        </p:blipFill>
        <p:spPr>
          <a:xfrm rot="8894890">
            <a:off x="2414974" y="3078023"/>
            <a:ext cx="582764" cy="483516"/>
          </a:xfrm>
          <a:prstGeom prst="rect">
            <a:avLst/>
          </a:prstGeom>
        </p:spPr>
      </p:pic>
      <p:pic>
        <p:nvPicPr>
          <p:cNvPr id="21" name="Image 20">
            <a:extLst>
              <a:ext uri="{FF2B5EF4-FFF2-40B4-BE49-F238E27FC236}">
                <a16:creationId xmlns:a16="http://schemas.microsoft.com/office/drawing/2014/main" id="{F4E7DC2A-097D-4C1C-95EE-2209CBB0456A}"/>
              </a:ext>
            </a:extLst>
          </p:cNvPr>
          <p:cNvPicPr>
            <a:picLocks noChangeAspect="1"/>
          </p:cNvPicPr>
          <p:nvPr/>
        </p:nvPicPr>
        <p:blipFill>
          <a:blip r:embed="rId4"/>
          <a:stretch>
            <a:fillRect/>
          </a:stretch>
        </p:blipFill>
        <p:spPr>
          <a:xfrm>
            <a:off x="8645182" y="3730375"/>
            <a:ext cx="3664635" cy="1872897"/>
          </a:xfrm>
          <a:prstGeom prst="rect">
            <a:avLst/>
          </a:prstGeom>
        </p:spPr>
      </p:pic>
      <p:cxnSp>
        <p:nvCxnSpPr>
          <p:cNvPr id="22" name="Connecteur droit 21">
            <a:extLst>
              <a:ext uri="{FF2B5EF4-FFF2-40B4-BE49-F238E27FC236}">
                <a16:creationId xmlns:a16="http://schemas.microsoft.com/office/drawing/2014/main" id="{814B0B84-EE9B-4D96-B8C3-AED3CF5121F7}"/>
              </a:ext>
            </a:extLst>
          </p:cNvPr>
          <p:cNvCxnSpPr>
            <a:cxnSpLocks/>
            <a:stCxn id="8" idx="3"/>
            <a:endCxn id="10" idx="1"/>
          </p:cNvCxnSpPr>
          <p:nvPr/>
        </p:nvCxnSpPr>
        <p:spPr>
          <a:xfrm>
            <a:off x="1710148" y="4082454"/>
            <a:ext cx="863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Connecteur : en angle 27">
            <a:extLst>
              <a:ext uri="{FF2B5EF4-FFF2-40B4-BE49-F238E27FC236}">
                <a16:creationId xmlns:a16="http://schemas.microsoft.com/office/drawing/2014/main" id="{CB4B0B5E-2C4C-4FB2-92DF-97D7F2E4C495}"/>
              </a:ext>
            </a:extLst>
          </p:cNvPr>
          <p:cNvCxnSpPr>
            <a:cxnSpLocks/>
            <a:stCxn id="10" idx="2"/>
            <a:endCxn id="21" idx="2"/>
          </p:cNvCxnSpPr>
          <p:nvPr/>
        </p:nvCxnSpPr>
        <p:spPr>
          <a:xfrm rot="16200000" flipH="1">
            <a:off x="6508363" y="1634135"/>
            <a:ext cx="1171568" cy="6766705"/>
          </a:xfrm>
          <a:prstGeom prst="bentConnector3">
            <a:avLst>
              <a:gd name="adj1" fmla="val 145528"/>
            </a:avLst>
          </a:prstGeom>
        </p:spPr>
        <p:style>
          <a:lnRef idx="1">
            <a:schemeClr val="accent1"/>
          </a:lnRef>
          <a:fillRef idx="0">
            <a:schemeClr val="accent1"/>
          </a:fillRef>
          <a:effectRef idx="0">
            <a:schemeClr val="accent1"/>
          </a:effectRef>
          <a:fontRef idx="minor">
            <a:schemeClr val="tx1"/>
          </a:fontRef>
        </p:style>
      </p:cxnSp>
      <p:sp>
        <p:nvSpPr>
          <p:cNvPr id="30" name="ZoneTexte 29">
            <a:extLst>
              <a:ext uri="{FF2B5EF4-FFF2-40B4-BE49-F238E27FC236}">
                <a16:creationId xmlns:a16="http://schemas.microsoft.com/office/drawing/2014/main" id="{7F8C33AF-E210-4E29-8D4E-9E0E5382F4D7}"/>
              </a:ext>
            </a:extLst>
          </p:cNvPr>
          <p:cNvSpPr txBox="1"/>
          <p:nvPr/>
        </p:nvSpPr>
        <p:spPr>
          <a:xfrm>
            <a:off x="7019403" y="5841406"/>
            <a:ext cx="1625779" cy="369332"/>
          </a:xfrm>
          <a:prstGeom prst="rect">
            <a:avLst/>
          </a:prstGeom>
          <a:noFill/>
        </p:spPr>
        <p:txBody>
          <a:bodyPr wrap="square" rtlCol="0">
            <a:spAutoFit/>
          </a:bodyPr>
          <a:lstStyle/>
          <a:p>
            <a:r>
              <a:rPr lang="fr-FR" dirty="0"/>
              <a:t>Boucle locale</a:t>
            </a:r>
            <a:endParaRPr lang="fr-BE" dirty="0"/>
          </a:p>
        </p:txBody>
      </p:sp>
      <p:pic>
        <p:nvPicPr>
          <p:cNvPr id="32" name="Image 31">
            <a:extLst>
              <a:ext uri="{FF2B5EF4-FFF2-40B4-BE49-F238E27FC236}">
                <a16:creationId xmlns:a16="http://schemas.microsoft.com/office/drawing/2014/main" id="{DACDCD4B-6144-49AB-B187-023B1FDA3865}"/>
              </a:ext>
            </a:extLst>
          </p:cNvPr>
          <p:cNvPicPr>
            <a:picLocks noChangeAspect="1"/>
          </p:cNvPicPr>
          <p:nvPr/>
        </p:nvPicPr>
        <p:blipFill>
          <a:blip r:embed="rId5"/>
          <a:stretch>
            <a:fillRect/>
          </a:stretch>
        </p:blipFill>
        <p:spPr>
          <a:xfrm rot="5565261">
            <a:off x="5626513" y="2463877"/>
            <a:ext cx="651132" cy="436801"/>
          </a:xfrm>
          <a:prstGeom prst="rect">
            <a:avLst/>
          </a:prstGeom>
        </p:spPr>
      </p:pic>
      <p:pic>
        <p:nvPicPr>
          <p:cNvPr id="33" name="Image 32">
            <a:extLst>
              <a:ext uri="{FF2B5EF4-FFF2-40B4-BE49-F238E27FC236}">
                <a16:creationId xmlns:a16="http://schemas.microsoft.com/office/drawing/2014/main" id="{B236D392-4CB0-4451-84C9-4A37AD72501E}"/>
              </a:ext>
            </a:extLst>
          </p:cNvPr>
          <p:cNvPicPr>
            <a:picLocks noChangeAspect="1"/>
          </p:cNvPicPr>
          <p:nvPr/>
        </p:nvPicPr>
        <p:blipFill>
          <a:blip r:embed="rId5"/>
          <a:stretch>
            <a:fillRect/>
          </a:stretch>
        </p:blipFill>
        <p:spPr>
          <a:xfrm rot="16200000">
            <a:off x="9130961" y="2560461"/>
            <a:ext cx="651132" cy="436801"/>
          </a:xfrm>
          <a:prstGeom prst="rect">
            <a:avLst/>
          </a:prstGeom>
        </p:spPr>
      </p:pic>
    </p:spTree>
    <p:extLst>
      <p:ext uri="{BB962C8B-B14F-4D97-AF65-F5344CB8AC3E}">
        <p14:creationId xmlns:p14="http://schemas.microsoft.com/office/powerpoint/2010/main" val="4261724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EDFBAB3-9BFA-4E50-87F0-EA87D152F18A}"/>
              </a:ext>
            </a:extLst>
          </p:cNvPr>
          <p:cNvSpPr>
            <a:spLocks noGrp="1"/>
          </p:cNvSpPr>
          <p:nvPr>
            <p:ph type="title"/>
          </p:nvPr>
        </p:nvSpPr>
        <p:spPr>
          <a:xfrm>
            <a:off x="838200" y="365125"/>
            <a:ext cx="10515600" cy="1325563"/>
          </a:xfrm>
        </p:spPr>
        <p:txBody>
          <a:bodyPr>
            <a:normAutofit/>
          </a:bodyPr>
          <a:lstStyle/>
          <a:p>
            <a:r>
              <a:rPr lang="fr-BE" sz="5400"/>
              <a:t>Sécurité</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14A2666A-150B-4936-883B-99B574F3F362}"/>
              </a:ext>
            </a:extLst>
          </p:cNvPr>
          <p:cNvSpPr>
            <a:spLocks noGrp="1"/>
          </p:cNvSpPr>
          <p:nvPr>
            <p:ph idx="1"/>
          </p:nvPr>
        </p:nvSpPr>
        <p:spPr>
          <a:xfrm>
            <a:off x="838200" y="1929384"/>
            <a:ext cx="10515600" cy="4251960"/>
          </a:xfrm>
        </p:spPr>
        <p:txBody>
          <a:bodyPr>
            <a:normAutofit/>
          </a:bodyPr>
          <a:lstStyle/>
          <a:p>
            <a:r>
              <a:rPr lang="fr-BE" sz="2400" dirty="0"/>
              <a:t>Place très importante dans la société (maison connectée, voiture, données médicales, …) </a:t>
            </a:r>
          </a:p>
          <a:p>
            <a:r>
              <a:rPr lang="fr-BE" sz="2400" dirty="0"/>
              <a:t>Plusieurs composants avec des logiciels maintenus par une communauté </a:t>
            </a:r>
          </a:p>
          <a:p>
            <a:r>
              <a:rPr lang="fr-BE" sz="2400" dirty="0"/>
              <a:t>Certains composants ne sont pas toujours considérés comme une source de menace </a:t>
            </a:r>
          </a:p>
        </p:txBody>
      </p:sp>
    </p:spTree>
    <p:extLst>
      <p:ext uri="{BB962C8B-B14F-4D97-AF65-F5344CB8AC3E}">
        <p14:creationId xmlns:p14="http://schemas.microsoft.com/office/powerpoint/2010/main" val="35104087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A4440F42-E495-456E-9F3E-AE11276A8146}"/>
              </a:ext>
            </a:extLst>
          </p:cNvPr>
          <p:cNvSpPr>
            <a:spLocks noGrp="1"/>
          </p:cNvSpPr>
          <p:nvPr>
            <p:ph type="title"/>
          </p:nvPr>
        </p:nvSpPr>
        <p:spPr>
          <a:xfrm>
            <a:off x="838200" y="365125"/>
            <a:ext cx="10515600" cy="1325563"/>
          </a:xfrm>
        </p:spPr>
        <p:txBody>
          <a:bodyPr>
            <a:normAutofit/>
          </a:bodyPr>
          <a:lstStyle/>
          <a:p>
            <a:r>
              <a:rPr lang="fr-FR" sz="5400"/>
              <a:t>Sécurité des équipements</a:t>
            </a:r>
            <a:endParaRPr lang="fr-BE"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A26641AD-62C6-44F9-8292-EFE6D0CE93DC}"/>
              </a:ext>
            </a:extLst>
          </p:cNvPr>
          <p:cNvSpPr>
            <a:spLocks noGrp="1"/>
          </p:cNvSpPr>
          <p:nvPr>
            <p:ph idx="1"/>
          </p:nvPr>
        </p:nvSpPr>
        <p:spPr>
          <a:xfrm>
            <a:off x="838200" y="1929384"/>
            <a:ext cx="10515600" cy="4251960"/>
          </a:xfrm>
        </p:spPr>
        <p:txBody>
          <a:bodyPr>
            <a:normAutofit/>
          </a:bodyPr>
          <a:lstStyle/>
          <a:p>
            <a:r>
              <a:rPr lang="fr-BE" dirty="0"/>
              <a:t>Système d’exploitation:</a:t>
            </a:r>
          </a:p>
          <a:p>
            <a:pPr lvl="1"/>
            <a:r>
              <a:rPr lang="fr-BE" sz="2800" dirty="0" err="1"/>
              <a:t>Firmware</a:t>
            </a:r>
            <a:r>
              <a:rPr lang="fr-BE" sz="2800" dirty="0"/>
              <a:t> propriétaire ou open-source : impact sur le nombre de vulnérabilités </a:t>
            </a:r>
          </a:p>
          <a:p>
            <a:pPr lvl="1"/>
            <a:endParaRPr lang="fr-BE" sz="2800" dirty="0"/>
          </a:p>
          <a:p>
            <a:r>
              <a:rPr lang="fr-BE" dirty="0"/>
              <a:t>Environnement </a:t>
            </a:r>
          </a:p>
          <a:p>
            <a:pPr lvl="1"/>
            <a:r>
              <a:rPr lang="fr-BE" sz="2800" dirty="0"/>
              <a:t>Pas toujours le domicile </a:t>
            </a:r>
          </a:p>
          <a:p>
            <a:pPr lvl="1"/>
            <a:r>
              <a:rPr lang="fr-BE" sz="2800" dirty="0"/>
              <a:t>Smartphone, tablettes, .. </a:t>
            </a:r>
          </a:p>
          <a:p>
            <a:pPr lvl="1"/>
            <a:r>
              <a:rPr lang="fr-BE" sz="2800" dirty="0"/>
              <a:t>Cohabitation</a:t>
            </a:r>
          </a:p>
        </p:txBody>
      </p:sp>
    </p:spTree>
    <p:extLst>
      <p:ext uri="{BB962C8B-B14F-4D97-AF65-F5344CB8AC3E}">
        <p14:creationId xmlns:p14="http://schemas.microsoft.com/office/powerpoint/2010/main" val="42108093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1CF60888-84A1-4732-BA3A-8F067433B6BD}"/>
              </a:ext>
            </a:extLst>
          </p:cNvPr>
          <p:cNvSpPr>
            <a:spLocks noGrp="1"/>
          </p:cNvSpPr>
          <p:nvPr>
            <p:ph type="title"/>
          </p:nvPr>
        </p:nvSpPr>
        <p:spPr>
          <a:xfrm>
            <a:off x="572493" y="238539"/>
            <a:ext cx="11018520" cy="1434415"/>
          </a:xfrm>
        </p:spPr>
        <p:txBody>
          <a:bodyPr anchor="b">
            <a:normAutofit/>
          </a:bodyPr>
          <a:lstStyle/>
          <a:p>
            <a:r>
              <a:rPr lang="fr-FR" sz="5400"/>
              <a:t>Sécurité des équipements</a:t>
            </a:r>
            <a:endParaRPr lang="fr-BE" sz="5400"/>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6132AA29-1FC6-451E-9D64-56DFF9528292}"/>
              </a:ext>
            </a:extLst>
          </p:cNvPr>
          <p:cNvSpPr>
            <a:spLocks noGrp="1"/>
          </p:cNvSpPr>
          <p:nvPr>
            <p:ph idx="1"/>
          </p:nvPr>
        </p:nvSpPr>
        <p:spPr>
          <a:xfrm>
            <a:off x="572492" y="2071316"/>
            <a:ext cx="11314707" cy="4119172"/>
          </a:xfrm>
        </p:spPr>
        <p:txBody>
          <a:bodyPr anchor="t">
            <a:normAutofit/>
          </a:bodyPr>
          <a:lstStyle/>
          <a:p>
            <a:r>
              <a:rPr lang="fr-BE" sz="2400" dirty="0"/>
              <a:t>Choisir des équipements particulièrement fiables </a:t>
            </a:r>
          </a:p>
          <a:p>
            <a:r>
              <a:rPr lang="fr-BE" sz="2400" dirty="0"/>
              <a:t>Redondance</a:t>
            </a:r>
          </a:p>
          <a:p>
            <a:pPr lvl="1"/>
            <a:r>
              <a:rPr lang="fr-BE" dirty="0"/>
              <a:t>Permet d’augmenter disponibilité et maintenabilité</a:t>
            </a:r>
          </a:p>
          <a:p>
            <a:r>
              <a:rPr lang="fr-BE" sz="2400" dirty="0"/>
              <a:t>Rendre indépendants les différentes redondances pour augmenter la résistance aux causes communes de défaillance </a:t>
            </a:r>
          </a:p>
          <a:p>
            <a:r>
              <a:rPr lang="fr-BE" sz="2400" dirty="0"/>
              <a:t>Mettre en œuvre un système intégralement dédié à la sécurité fonctionnelle, fonctionnant en parallèle des systèmes de conduite. </a:t>
            </a:r>
          </a:p>
        </p:txBody>
      </p:sp>
      <p:pic>
        <p:nvPicPr>
          <p:cNvPr id="5" name="Image 4" descr="Une image contenant texte, livre, intérieur, encombré&#10;&#10;Description générée automatiquement">
            <a:extLst>
              <a:ext uri="{FF2B5EF4-FFF2-40B4-BE49-F238E27FC236}">
                <a16:creationId xmlns:a16="http://schemas.microsoft.com/office/drawing/2014/main" id="{EC4150AB-7944-4D57-8DE9-860B09CD338B}"/>
              </a:ext>
            </a:extLst>
          </p:cNvPr>
          <p:cNvPicPr>
            <a:picLocks noChangeAspect="1"/>
          </p:cNvPicPr>
          <p:nvPr/>
        </p:nvPicPr>
        <p:blipFill rotWithShape="1">
          <a:blip r:embed="rId3"/>
          <a:srcRect l="16186" r="23686"/>
          <a:stretch/>
        </p:blipFill>
        <p:spPr>
          <a:xfrm>
            <a:off x="4362995" y="2487039"/>
            <a:ext cx="2720916" cy="2828238"/>
          </a:xfrm>
          <a:prstGeom prst="rect">
            <a:avLst/>
          </a:prstGeom>
        </p:spPr>
      </p:pic>
    </p:spTree>
    <p:extLst>
      <p:ext uri="{BB962C8B-B14F-4D97-AF65-F5344CB8AC3E}">
        <p14:creationId xmlns:p14="http://schemas.microsoft.com/office/powerpoint/2010/main" val="479802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F15E9D82-EBB8-4893-AB55-C5193B69EADD}"/>
              </a:ext>
            </a:extLst>
          </p:cNvPr>
          <p:cNvSpPr>
            <a:spLocks noGrp="1"/>
          </p:cNvSpPr>
          <p:nvPr>
            <p:ph type="title"/>
          </p:nvPr>
        </p:nvSpPr>
        <p:spPr>
          <a:xfrm>
            <a:off x="838200" y="365125"/>
            <a:ext cx="10515600" cy="1325563"/>
          </a:xfrm>
        </p:spPr>
        <p:txBody>
          <a:bodyPr>
            <a:normAutofit/>
          </a:bodyPr>
          <a:lstStyle/>
          <a:p>
            <a:r>
              <a:rPr lang="fr-FR" sz="5400"/>
              <a:t>Méthodes déterministes</a:t>
            </a:r>
            <a:endParaRPr lang="fr-BE"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82467388-84D7-4C49-A6C5-2E700D091373}"/>
              </a:ext>
            </a:extLst>
          </p:cNvPr>
          <p:cNvSpPr>
            <a:spLocks noGrp="1"/>
          </p:cNvSpPr>
          <p:nvPr>
            <p:ph idx="1"/>
          </p:nvPr>
        </p:nvSpPr>
        <p:spPr>
          <a:xfrm>
            <a:off x="838200" y="1929384"/>
            <a:ext cx="10933176" cy="4251960"/>
          </a:xfrm>
        </p:spPr>
        <p:txBody>
          <a:bodyPr>
            <a:normAutofit/>
          </a:bodyPr>
          <a:lstStyle/>
          <a:p>
            <a:r>
              <a:rPr lang="fr-BE" dirty="0"/>
              <a:t>Un ensemble logiciel sur un support matériel donné a un comportement absolument déterministe. </a:t>
            </a:r>
            <a:br>
              <a:rPr lang="fr-BE" dirty="0"/>
            </a:br>
            <a:r>
              <a:rPr lang="fr-BE" dirty="0"/>
              <a:t>MAIS, le nombre de paramètres à prendre en compte, le nombre d’états qu’ils peuvent prendre et la complexité des systèmes programmés actuels sont tels que la prédiction déterministe est hors de portée</a:t>
            </a:r>
          </a:p>
          <a:p>
            <a:endParaRPr lang="fr-BE" dirty="0"/>
          </a:p>
          <a:p>
            <a:r>
              <a:rPr lang="fr-BE" dirty="0"/>
              <a:t>Le domaine de l’humain, où les sciences humaines et sociales apportent énormément de connaissances, ne se traduit pas non plus par une loi de probabilité.</a:t>
            </a:r>
          </a:p>
        </p:txBody>
      </p:sp>
      <p:sp>
        <p:nvSpPr>
          <p:cNvPr id="7" name="ZoneTexte 6">
            <a:extLst>
              <a:ext uri="{FF2B5EF4-FFF2-40B4-BE49-F238E27FC236}">
                <a16:creationId xmlns:a16="http://schemas.microsoft.com/office/drawing/2014/main" id="{BCEE042A-16C8-4AC0-AC58-5DB4B4D81F6E}"/>
              </a:ext>
            </a:extLst>
          </p:cNvPr>
          <p:cNvSpPr txBox="1"/>
          <p:nvPr/>
        </p:nvSpPr>
        <p:spPr>
          <a:xfrm>
            <a:off x="3465794" y="5580501"/>
            <a:ext cx="8305582" cy="1077218"/>
          </a:xfrm>
          <a:prstGeom prst="rect">
            <a:avLst/>
          </a:prstGeom>
          <a:noFill/>
        </p:spPr>
        <p:txBody>
          <a:bodyPr wrap="square" rtlCol="0">
            <a:spAutoFit/>
          </a:bodyPr>
          <a:lstStyle/>
          <a:p>
            <a:r>
              <a:rPr lang="fr-FR" sz="3200" dirty="0">
                <a:solidFill>
                  <a:srgbClr val="FF0000"/>
                </a:solidFill>
              </a:rPr>
              <a:t>PAS IDEAL</a:t>
            </a:r>
          </a:p>
          <a:p>
            <a:r>
              <a:rPr lang="fr-FR" sz="3200" dirty="0">
                <a:solidFill>
                  <a:srgbClr val="FF0000"/>
                </a:solidFill>
              </a:rPr>
              <a:t>Trop cher, trop complexe, trop improbable</a:t>
            </a:r>
            <a:endParaRPr lang="fr-BE" sz="3200" dirty="0">
              <a:solidFill>
                <a:srgbClr val="FF0000"/>
              </a:solidFill>
            </a:endParaRPr>
          </a:p>
        </p:txBody>
      </p:sp>
    </p:spTree>
    <p:extLst>
      <p:ext uri="{BB962C8B-B14F-4D97-AF65-F5344CB8AC3E}">
        <p14:creationId xmlns:p14="http://schemas.microsoft.com/office/powerpoint/2010/main" val="3826016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2C8240C6-032C-4D96-9412-95D83C5E32CF}"/>
              </a:ext>
            </a:extLst>
          </p:cNvPr>
          <p:cNvPicPr>
            <a:picLocks noChangeAspect="1"/>
          </p:cNvPicPr>
          <p:nvPr/>
        </p:nvPicPr>
        <p:blipFill>
          <a:blip r:embed="rId3"/>
          <a:stretch>
            <a:fillRect/>
          </a:stretch>
        </p:blipFill>
        <p:spPr>
          <a:xfrm>
            <a:off x="1710813" y="1360626"/>
            <a:ext cx="9016390" cy="5320394"/>
          </a:xfrm>
          <a:prstGeom prst="rect">
            <a:avLst/>
          </a:prstGeom>
        </p:spPr>
      </p:pic>
      <p:sp>
        <p:nvSpPr>
          <p:cNvPr id="6" name="Titre 1">
            <a:extLst>
              <a:ext uri="{FF2B5EF4-FFF2-40B4-BE49-F238E27FC236}">
                <a16:creationId xmlns:a16="http://schemas.microsoft.com/office/drawing/2014/main" id="{28EC9012-D01C-44CF-8328-3D64C659750F}"/>
              </a:ext>
            </a:extLst>
          </p:cNvPr>
          <p:cNvSpPr>
            <a:spLocks noGrp="1"/>
          </p:cNvSpPr>
          <p:nvPr>
            <p:ph type="title"/>
          </p:nvPr>
        </p:nvSpPr>
        <p:spPr>
          <a:xfrm>
            <a:off x="838200" y="365125"/>
            <a:ext cx="10515600" cy="1325563"/>
          </a:xfrm>
        </p:spPr>
        <p:txBody>
          <a:bodyPr/>
          <a:lstStyle/>
          <a:p>
            <a:r>
              <a:rPr lang="fr-BE" dirty="0"/>
              <a:t>Sécurité et sûreté</a:t>
            </a:r>
          </a:p>
        </p:txBody>
      </p:sp>
    </p:spTree>
    <p:extLst>
      <p:ext uri="{BB962C8B-B14F-4D97-AF65-F5344CB8AC3E}">
        <p14:creationId xmlns:p14="http://schemas.microsoft.com/office/powerpoint/2010/main" val="22189210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9A0A3FD-4146-4E20-9BB4-17212B71B308}"/>
              </a:ext>
            </a:extLst>
          </p:cNvPr>
          <p:cNvSpPr>
            <a:spLocks noGrp="1"/>
          </p:cNvSpPr>
          <p:nvPr>
            <p:ph type="title"/>
          </p:nvPr>
        </p:nvSpPr>
        <p:spPr/>
        <p:txBody>
          <a:bodyPr/>
          <a:lstStyle/>
          <a:p>
            <a:r>
              <a:rPr lang="fr-BE" dirty="0"/>
              <a:t>Risques de l’entreprise</a:t>
            </a:r>
          </a:p>
        </p:txBody>
      </p:sp>
      <p:graphicFrame>
        <p:nvGraphicFramePr>
          <p:cNvPr id="5" name="Espace réservé du contenu 4">
            <a:extLst>
              <a:ext uri="{FF2B5EF4-FFF2-40B4-BE49-F238E27FC236}">
                <a16:creationId xmlns:a16="http://schemas.microsoft.com/office/drawing/2014/main" id="{4826FD96-F4E7-4379-9D10-880F22AEC964}"/>
              </a:ext>
            </a:extLst>
          </p:cNvPr>
          <p:cNvGraphicFramePr>
            <a:graphicFrameLocks noGrp="1"/>
          </p:cNvGraphicFramePr>
          <p:nvPr>
            <p:ph idx="1"/>
            <p:extLst>
              <p:ext uri="{D42A27DB-BD31-4B8C-83A1-F6EECF244321}">
                <p14:modId xmlns:p14="http://schemas.microsoft.com/office/powerpoint/2010/main" val="4278402539"/>
              </p:ext>
            </p:extLst>
          </p:nvPr>
        </p:nvGraphicFramePr>
        <p:xfrm>
          <a:off x="838200" y="1515291"/>
          <a:ext cx="10515600" cy="47139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Espace réservé du numéro de diapositive 3">
            <a:extLst>
              <a:ext uri="{FF2B5EF4-FFF2-40B4-BE49-F238E27FC236}">
                <a16:creationId xmlns:a16="http://schemas.microsoft.com/office/drawing/2014/main" id="{CB1FB798-DA9C-40E8-9F41-C2D8BDF7EB71}"/>
              </a:ext>
            </a:extLst>
          </p:cNvPr>
          <p:cNvSpPr>
            <a:spLocks noGrp="1"/>
          </p:cNvSpPr>
          <p:nvPr>
            <p:ph type="sldNum" sz="quarter" idx="12"/>
          </p:nvPr>
        </p:nvSpPr>
        <p:spPr/>
        <p:txBody>
          <a:bodyPr/>
          <a:lstStyle/>
          <a:p>
            <a:fld id="{F07FD68F-5595-474F-B881-557E1AF9482B}" type="slidenum">
              <a:rPr lang="fr-BE" smtClean="0"/>
              <a:t>16</a:t>
            </a:fld>
            <a:endParaRPr lang="fr-BE"/>
          </a:p>
        </p:txBody>
      </p:sp>
    </p:spTree>
    <p:extLst>
      <p:ext uri="{BB962C8B-B14F-4D97-AF65-F5344CB8AC3E}">
        <p14:creationId xmlns:p14="http://schemas.microsoft.com/office/powerpoint/2010/main" val="41657071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F15E9D82-EBB8-4893-AB55-C5193B69EADD}"/>
              </a:ext>
            </a:extLst>
          </p:cNvPr>
          <p:cNvSpPr>
            <a:spLocks noGrp="1"/>
          </p:cNvSpPr>
          <p:nvPr>
            <p:ph type="title"/>
          </p:nvPr>
        </p:nvSpPr>
        <p:spPr>
          <a:xfrm>
            <a:off x="838200" y="365125"/>
            <a:ext cx="10515600" cy="1325563"/>
          </a:xfrm>
        </p:spPr>
        <p:txBody>
          <a:bodyPr>
            <a:normAutofit/>
          </a:bodyPr>
          <a:lstStyle/>
          <a:p>
            <a:r>
              <a:rPr lang="fr-FR" sz="5400" dirty="0"/>
              <a:t>Analyse de risques</a:t>
            </a:r>
            <a:endParaRPr lang="fr-BE" sz="5400" dirty="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82467388-84D7-4C49-A6C5-2E700D091373}"/>
              </a:ext>
            </a:extLst>
          </p:cNvPr>
          <p:cNvSpPr>
            <a:spLocks noGrp="1"/>
          </p:cNvSpPr>
          <p:nvPr>
            <p:ph idx="1"/>
          </p:nvPr>
        </p:nvSpPr>
        <p:spPr>
          <a:xfrm>
            <a:off x="838200" y="1929384"/>
            <a:ext cx="10515600" cy="4251960"/>
          </a:xfrm>
        </p:spPr>
        <p:txBody>
          <a:bodyPr>
            <a:normAutofit/>
          </a:bodyPr>
          <a:lstStyle/>
          <a:p>
            <a:r>
              <a:rPr lang="fr-BE" dirty="0"/>
              <a:t>La </a:t>
            </a:r>
            <a:r>
              <a:rPr lang="fr-BE" dirty="0">
                <a:solidFill>
                  <a:srgbClr val="FF0000"/>
                </a:solidFill>
              </a:rPr>
              <a:t>cybersécurité</a:t>
            </a:r>
            <a:r>
              <a:rPr lang="fr-BE" dirty="0"/>
              <a:t> prend en compte les </a:t>
            </a:r>
            <a:r>
              <a:rPr lang="fr-BE" dirty="0">
                <a:solidFill>
                  <a:srgbClr val="FF0000"/>
                </a:solidFill>
              </a:rPr>
              <a:t>actes de malveillance </a:t>
            </a:r>
            <a:r>
              <a:rPr lang="fr-BE" dirty="0"/>
              <a:t>non pris en compte par l’ingénierie systèmes</a:t>
            </a:r>
          </a:p>
          <a:p>
            <a:endParaRPr lang="fr-BE" dirty="0"/>
          </a:p>
          <a:p>
            <a:r>
              <a:rPr lang="fr-BE" dirty="0"/>
              <a:t>Management du risque basé sur une </a:t>
            </a:r>
            <a:r>
              <a:rPr lang="fr-BE" dirty="0">
                <a:solidFill>
                  <a:srgbClr val="FF0000"/>
                </a:solidFill>
              </a:rPr>
              <a:t>approche</a:t>
            </a:r>
            <a:r>
              <a:rPr lang="fr-BE" dirty="0"/>
              <a:t> essentiellement </a:t>
            </a:r>
            <a:r>
              <a:rPr lang="fr-BE" dirty="0">
                <a:solidFill>
                  <a:srgbClr val="FF0000"/>
                </a:solidFill>
              </a:rPr>
              <a:t>qualitative, plutôt subjective </a:t>
            </a:r>
            <a:r>
              <a:rPr lang="fr-BE" dirty="0"/>
              <a:t>(estimation d’expert selon le contexte, retours d’expérience, base d’incidents, etc.) </a:t>
            </a:r>
          </a:p>
          <a:p>
            <a:endParaRPr lang="fr-BE" dirty="0"/>
          </a:p>
          <a:p>
            <a:r>
              <a:rPr lang="fr-BE" dirty="0"/>
              <a:t>Prévention contre les accidents et les malveillances via des </a:t>
            </a:r>
            <a:r>
              <a:rPr lang="fr-BE" dirty="0">
                <a:solidFill>
                  <a:srgbClr val="FF0000"/>
                </a:solidFill>
              </a:rPr>
              <a:t>évènement redoutés</a:t>
            </a:r>
            <a:r>
              <a:rPr lang="fr-BE" dirty="0"/>
              <a:t>.</a:t>
            </a:r>
          </a:p>
          <a:p>
            <a:endParaRPr lang="fr-BE" sz="2200" b="0" i="0" dirty="0">
              <a:effectLst/>
              <a:latin typeface="Helvetica Neue"/>
            </a:endParaRPr>
          </a:p>
          <a:p>
            <a:endParaRPr lang="fr-BE" sz="2200" dirty="0">
              <a:latin typeface="Helvetica Neue"/>
            </a:endParaRPr>
          </a:p>
          <a:p>
            <a:endParaRPr lang="fr-BE" sz="2200" b="0" i="0" dirty="0">
              <a:effectLst/>
              <a:latin typeface="Helvetica Neue"/>
            </a:endParaRPr>
          </a:p>
          <a:p>
            <a:pPr marL="0" indent="0">
              <a:buNone/>
            </a:pPr>
            <a:endParaRPr lang="fr-BE" sz="2200" dirty="0"/>
          </a:p>
        </p:txBody>
      </p:sp>
    </p:spTree>
    <p:extLst>
      <p:ext uri="{BB962C8B-B14F-4D97-AF65-F5344CB8AC3E}">
        <p14:creationId xmlns:p14="http://schemas.microsoft.com/office/powerpoint/2010/main" val="34691226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2B37C872-3C81-4F3A-AF56-F84D5D492A27}"/>
              </a:ext>
            </a:extLst>
          </p:cNvPr>
          <p:cNvSpPr>
            <a:spLocks noGrp="1"/>
          </p:cNvSpPr>
          <p:nvPr>
            <p:ph type="title"/>
          </p:nvPr>
        </p:nvSpPr>
        <p:spPr>
          <a:xfrm>
            <a:off x="838200" y="365125"/>
            <a:ext cx="10515600" cy="1325563"/>
          </a:xfrm>
        </p:spPr>
        <p:txBody>
          <a:bodyPr>
            <a:normAutofit/>
          </a:bodyPr>
          <a:lstStyle/>
          <a:p>
            <a:r>
              <a:rPr lang="fr-FR" sz="5400" dirty="0"/>
              <a:t>Analyse de risques</a:t>
            </a:r>
            <a:endParaRPr lang="fr-BE" sz="5400" dirty="0"/>
          </a:p>
        </p:txBody>
      </p:sp>
      <p:sp>
        <p:nvSpPr>
          <p:cNvPr id="2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56F2E6E0-83B7-48DD-B343-4667DB563A44}"/>
              </a:ext>
            </a:extLst>
          </p:cNvPr>
          <p:cNvSpPr>
            <a:spLocks noGrp="1"/>
          </p:cNvSpPr>
          <p:nvPr>
            <p:ph idx="1"/>
          </p:nvPr>
        </p:nvSpPr>
        <p:spPr>
          <a:xfrm>
            <a:off x="838200" y="1929384"/>
            <a:ext cx="10515600" cy="4251960"/>
          </a:xfrm>
        </p:spPr>
        <p:txBody>
          <a:bodyPr>
            <a:normAutofit/>
          </a:bodyPr>
          <a:lstStyle/>
          <a:p>
            <a:r>
              <a:rPr lang="fr-BE" sz="2200" dirty="0"/>
              <a:t>Ensemble des activités ayant pour but </a:t>
            </a:r>
          </a:p>
          <a:p>
            <a:pPr lvl="1"/>
            <a:r>
              <a:rPr lang="fr-BE" sz="2200" dirty="0"/>
              <a:t>d’identifier de façon systématique et permanente les dangers et les facteurs de risque</a:t>
            </a:r>
          </a:p>
          <a:p>
            <a:pPr lvl="1"/>
            <a:r>
              <a:rPr lang="fr-BE" sz="2200" dirty="0"/>
              <a:t>de déterminer et d’évaluer le risque en vue de fixer des mesures de prévention.</a:t>
            </a:r>
          </a:p>
          <a:p>
            <a:pPr lvl="1"/>
            <a:endParaRPr lang="fr-BE" sz="2200" dirty="0"/>
          </a:p>
          <a:p>
            <a:pPr lvl="1"/>
            <a:endParaRPr lang="fr-BE" sz="2200" dirty="0"/>
          </a:p>
          <a:p>
            <a:pPr lvl="1"/>
            <a:endParaRPr lang="fr-BE" sz="2200" dirty="0"/>
          </a:p>
          <a:p>
            <a:pPr lvl="1"/>
            <a:r>
              <a:rPr lang="fr-BE" sz="2200" dirty="0"/>
              <a:t>Décision d’investir (achat de matériel, …)</a:t>
            </a:r>
          </a:p>
          <a:p>
            <a:pPr lvl="1"/>
            <a:r>
              <a:rPr lang="fr-BE" sz="2200" dirty="0"/>
              <a:t>Embauche personne</a:t>
            </a:r>
          </a:p>
          <a:p>
            <a:pPr marL="457200" lvl="1" indent="0">
              <a:buNone/>
            </a:pPr>
            <a:endParaRPr lang="fr-BE" sz="2200" dirty="0"/>
          </a:p>
          <a:p>
            <a:endParaRPr lang="fr-BE" sz="2200" dirty="0"/>
          </a:p>
        </p:txBody>
      </p:sp>
      <p:sp>
        <p:nvSpPr>
          <p:cNvPr id="6" name="Espace réservé du numéro de diapositive 5">
            <a:extLst>
              <a:ext uri="{FF2B5EF4-FFF2-40B4-BE49-F238E27FC236}">
                <a16:creationId xmlns:a16="http://schemas.microsoft.com/office/drawing/2014/main" id="{571BECC3-D9EC-459A-B0C5-F2536A82D49F}"/>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18</a:t>
            </a:fld>
            <a:endParaRPr lang="fr-BE"/>
          </a:p>
        </p:txBody>
      </p:sp>
      <p:sp>
        <p:nvSpPr>
          <p:cNvPr id="12" name="ZoneTexte 11">
            <a:extLst>
              <a:ext uri="{FF2B5EF4-FFF2-40B4-BE49-F238E27FC236}">
                <a16:creationId xmlns:a16="http://schemas.microsoft.com/office/drawing/2014/main" id="{7667CB95-6B8E-4267-B5EF-65B9C40D74B2}"/>
              </a:ext>
            </a:extLst>
          </p:cNvPr>
          <p:cNvSpPr txBox="1"/>
          <p:nvPr/>
        </p:nvSpPr>
        <p:spPr>
          <a:xfrm>
            <a:off x="1891665" y="3368061"/>
            <a:ext cx="6718935" cy="523220"/>
          </a:xfrm>
          <a:prstGeom prst="rect">
            <a:avLst/>
          </a:prstGeom>
          <a:noFill/>
        </p:spPr>
        <p:txBody>
          <a:bodyPr wrap="square" rtlCol="0">
            <a:spAutoFit/>
          </a:bodyPr>
          <a:lstStyle/>
          <a:p>
            <a:r>
              <a:rPr lang="fr-BE" sz="2800" dirty="0">
                <a:solidFill>
                  <a:srgbClr val="FF0000"/>
                </a:solidFill>
              </a:rPr>
              <a:t>Le cours s’intéresse aux risques de sécurité</a:t>
            </a:r>
          </a:p>
        </p:txBody>
      </p:sp>
      <p:sp>
        <p:nvSpPr>
          <p:cNvPr id="14" name="Signe de multiplication 13">
            <a:extLst>
              <a:ext uri="{FF2B5EF4-FFF2-40B4-BE49-F238E27FC236}">
                <a16:creationId xmlns:a16="http://schemas.microsoft.com/office/drawing/2014/main" id="{0A95E1A8-20E0-475D-AA13-E6B7D5B14CB4}"/>
              </a:ext>
            </a:extLst>
          </p:cNvPr>
          <p:cNvSpPr/>
          <p:nvPr/>
        </p:nvSpPr>
        <p:spPr>
          <a:xfrm>
            <a:off x="1330775" y="3764608"/>
            <a:ext cx="2853559" cy="2103137"/>
          </a:xfrm>
          <a:prstGeom prst="mathMultiply">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Tree>
    <p:extLst>
      <p:ext uri="{BB962C8B-B14F-4D97-AF65-F5344CB8AC3E}">
        <p14:creationId xmlns:p14="http://schemas.microsoft.com/office/powerpoint/2010/main" val="1223183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BFFDB5-9076-4F97-93BA-CB74EBDAF921}"/>
              </a:ext>
            </a:extLst>
          </p:cNvPr>
          <p:cNvSpPr>
            <a:spLocks noGrp="1"/>
          </p:cNvSpPr>
          <p:nvPr>
            <p:ph type="title"/>
          </p:nvPr>
        </p:nvSpPr>
        <p:spPr/>
        <p:txBody>
          <a:bodyPr/>
          <a:lstStyle/>
          <a:p>
            <a:r>
              <a:rPr lang="fr-FR" dirty="0"/>
              <a:t>Objectifs</a:t>
            </a:r>
            <a:endParaRPr lang="fr-BE" dirty="0"/>
          </a:p>
        </p:txBody>
      </p:sp>
      <p:sp>
        <p:nvSpPr>
          <p:cNvPr id="4" name="Ellipse 3">
            <a:extLst>
              <a:ext uri="{FF2B5EF4-FFF2-40B4-BE49-F238E27FC236}">
                <a16:creationId xmlns:a16="http://schemas.microsoft.com/office/drawing/2014/main" id="{C61B0898-EF69-4CEF-B3D1-3B6386928887}"/>
              </a:ext>
            </a:extLst>
          </p:cNvPr>
          <p:cNvSpPr/>
          <p:nvPr/>
        </p:nvSpPr>
        <p:spPr>
          <a:xfrm>
            <a:off x="3799490" y="2356945"/>
            <a:ext cx="3421117" cy="27479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dirty="0"/>
              <a:t>Gestion des risques</a:t>
            </a:r>
            <a:endParaRPr lang="fr-BE" sz="4000" dirty="0"/>
          </a:p>
        </p:txBody>
      </p:sp>
      <p:sp>
        <p:nvSpPr>
          <p:cNvPr id="5" name="Ellipse 4">
            <a:extLst>
              <a:ext uri="{FF2B5EF4-FFF2-40B4-BE49-F238E27FC236}">
                <a16:creationId xmlns:a16="http://schemas.microsoft.com/office/drawing/2014/main" id="{CCBA49EC-C5FF-43E6-B7EE-A58D522B82B6}"/>
              </a:ext>
            </a:extLst>
          </p:cNvPr>
          <p:cNvSpPr/>
          <p:nvPr/>
        </p:nvSpPr>
        <p:spPr>
          <a:xfrm>
            <a:off x="2632842" y="1891862"/>
            <a:ext cx="2049517" cy="1734207"/>
          </a:xfrm>
          <a:prstGeom prst="ellipse">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Amélioration de la sécurisation des SI</a:t>
            </a:r>
            <a:endParaRPr lang="fr-BE" dirty="0"/>
          </a:p>
        </p:txBody>
      </p:sp>
      <p:sp>
        <p:nvSpPr>
          <p:cNvPr id="6" name="Ellipse 5">
            <a:extLst>
              <a:ext uri="{FF2B5EF4-FFF2-40B4-BE49-F238E27FC236}">
                <a16:creationId xmlns:a16="http://schemas.microsoft.com/office/drawing/2014/main" id="{AB0AE722-8995-4752-BAFA-329E54A3801D}"/>
              </a:ext>
            </a:extLst>
          </p:cNvPr>
          <p:cNvSpPr/>
          <p:nvPr/>
        </p:nvSpPr>
        <p:spPr>
          <a:xfrm>
            <a:off x="6195848" y="1694793"/>
            <a:ext cx="2049517" cy="1734207"/>
          </a:xfrm>
          <a:prstGeom prst="ellipse">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Justification du budget alloué à la sécurité</a:t>
            </a:r>
            <a:endParaRPr lang="fr-BE" dirty="0"/>
          </a:p>
        </p:txBody>
      </p:sp>
      <p:sp>
        <p:nvSpPr>
          <p:cNvPr id="7" name="Ellipse 6">
            <a:extLst>
              <a:ext uri="{FF2B5EF4-FFF2-40B4-BE49-F238E27FC236}">
                <a16:creationId xmlns:a16="http://schemas.microsoft.com/office/drawing/2014/main" id="{945F35A4-3462-48E0-9741-B3B97E352F86}"/>
              </a:ext>
            </a:extLst>
          </p:cNvPr>
          <p:cNvSpPr/>
          <p:nvPr/>
        </p:nvSpPr>
        <p:spPr>
          <a:xfrm>
            <a:off x="4658711" y="4702887"/>
            <a:ext cx="2049517" cy="1734207"/>
          </a:xfrm>
          <a:prstGeom prst="ellipse">
            <a:avLst/>
          </a:prstGeom>
          <a:solidFill>
            <a:schemeClr val="accent2">
              <a:lumMod val="75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Prouvé la crédibilité du système</a:t>
            </a:r>
            <a:endParaRPr lang="fr-BE" dirty="0"/>
          </a:p>
        </p:txBody>
      </p:sp>
      <p:sp>
        <p:nvSpPr>
          <p:cNvPr id="3" name="Espace réservé du numéro de diapositive 2">
            <a:extLst>
              <a:ext uri="{FF2B5EF4-FFF2-40B4-BE49-F238E27FC236}">
                <a16:creationId xmlns:a16="http://schemas.microsoft.com/office/drawing/2014/main" id="{2146F6F2-ACF6-40BA-8662-19A452E4EFFD}"/>
              </a:ext>
            </a:extLst>
          </p:cNvPr>
          <p:cNvSpPr>
            <a:spLocks noGrp="1"/>
          </p:cNvSpPr>
          <p:nvPr>
            <p:ph type="sldNum" sz="quarter" idx="12"/>
          </p:nvPr>
        </p:nvSpPr>
        <p:spPr/>
        <p:txBody>
          <a:bodyPr/>
          <a:lstStyle/>
          <a:p>
            <a:fld id="{F07FD68F-5595-474F-B881-557E1AF9482B}" type="slidenum">
              <a:rPr lang="fr-BE" smtClean="0"/>
              <a:t>19</a:t>
            </a:fld>
            <a:endParaRPr lang="fr-BE"/>
          </a:p>
        </p:txBody>
      </p:sp>
    </p:spTree>
    <p:extLst>
      <p:ext uri="{BB962C8B-B14F-4D97-AF65-F5344CB8AC3E}">
        <p14:creationId xmlns:p14="http://schemas.microsoft.com/office/powerpoint/2010/main" val="3986969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53B475F8-50AE-46A0-9943-B2B63183D5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05863143-3E8D-4DF4-A232-F7D61600885D}"/>
              </a:ext>
            </a:extLst>
          </p:cNvPr>
          <p:cNvSpPr>
            <a:spLocks noGrp="1"/>
          </p:cNvSpPr>
          <p:nvPr>
            <p:ph type="title"/>
          </p:nvPr>
        </p:nvSpPr>
        <p:spPr>
          <a:xfrm>
            <a:off x="612648" y="365125"/>
            <a:ext cx="6986015" cy="1776484"/>
          </a:xfrm>
        </p:spPr>
        <p:txBody>
          <a:bodyPr anchor="b">
            <a:normAutofit/>
          </a:bodyPr>
          <a:lstStyle/>
          <a:p>
            <a:r>
              <a:rPr lang="fr-FR" sz="5400"/>
              <a:t>Exemple : les objets connectés</a:t>
            </a:r>
            <a:endParaRPr lang="fr-BE" sz="5400"/>
          </a:p>
        </p:txBody>
      </p:sp>
      <p:pic>
        <p:nvPicPr>
          <p:cNvPr id="3074" name="Picture 2" descr="The Lost Civilization of Dial-Up Bulletin Board Systems - The Atlantic">
            <a:extLst>
              <a:ext uri="{FF2B5EF4-FFF2-40B4-BE49-F238E27FC236}">
                <a16:creationId xmlns:a16="http://schemas.microsoft.com/office/drawing/2014/main" id="{7C85C786-B0CE-42E7-A2E8-FE7CDE01F88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379409" y="372658"/>
            <a:ext cx="3532036" cy="1668886"/>
          </a:xfrm>
          <a:prstGeom prst="rect">
            <a:avLst/>
          </a:prstGeom>
          <a:noFill/>
          <a:extLst>
            <a:ext uri="{909E8E84-426E-40DD-AFC4-6F175D3DCCD1}">
              <a14:hiddenFill xmlns:a14="http://schemas.microsoft.com/office/drawing/2010/main">
                <a:solidFill>
                  <a:srgbClr val="FFFFFF"/>
                </a:solidFill>
              </a14:hiddenFill>
            </a:ext>
          </a:extLst>
        </p:spPr>
      </p:pic>
      <p:sp>
        <p:nvSpPr>
          <p:cNvPr id="77" name="sketch line">
            <a:extLst>
              <a:ext uri="{FF2B5EF4-FFF2-40B4-BE49-F238E27FC236}">
                <a16:creationId xmlns:a16="http://schemas.microsoft.com/office/drawing/2014/main" id="{75F6FDB4-2351-48C2-A863-2364A0234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31569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0C4AC501-4DF0-4C19-8373-8F5CEB5E9AB3}"/>
              </a:ext>
            </a:extLst>
          </p:cNvPr>
          <p:cNvSpPr>
            <a:spLocks noGrp="1"/>
          </p:cNvSpPr>
          <p:nvPr>
            <p:ph idx="1"/>
          </p:nvPr>
        </p:nvSpPr>
        <p:spPr>
          <a:xfrm>
            <a:off x="612648" y="2504819"/>
            <a:ext cx="6986016" cy="4055348"/>
          </a:xfrm>
        </p:spPr>
        <p:txBody>
          <a:bodyPr>
            <a:noAutofit/>
          </a:bodyPr>
          <a:lstStyle/>
          <a:p>
            <a:r>
              <a:rPr lang="fr-FR" sz="2000" dirty="0"/>
              <a:t>Web 1.0</a:t>
            </a:r>
          </a:p>
          <a:p>
            <a:pPr lvl="1"/>
            <a:r>
              <a:rPr lang="fr-BE" sz="2000" dirty="0"/>
              <a:t>Années 90: </a:t>
            </a:r>
          </a:p>
          <a:p>
            <a:pPr lvl="2"/>
            <a:r>
              <a:rPr lang="fr-BE" dirty="0"/>
              <a:t>Page statiques </a:t>
            </a:r>
          </a:p>
          <a:p>
            <a:pPr lvl="2"/>
            <a:r>
              <a:rPr lang="fr-BE" dirty="0"/>
              <a:t>Faibles interactions </a:t>
            </a:r>
          </a:p>
          <a:p>
            <a:pPr lvl="2"/>
            <a:r>
              <a:rPr lang="fr-BE" dirty="0"/>
              <a:t>Une « grande base de données » et un « poste »</a:t>
            </a:r>
          </a:p>
          <a:p>
            <a:pPr lvl="2"/>
            <a:endParaRPr lang="fr-BE" dirty="0"/>
          </a:p>
          <a:p>
            <a:r>
              <a:rPr lang="fr-BE" sz="2400" dirty="0"/>
              <a:t>Evolution de l’internet Web 2.0</a:t>
            </a:r>
          </a:p>
          <a:p>
            <a:pPr lvl="2"/>
            <a:r>
              <a:rPr lang="fr-BE" dirty="0"/>
              <a:t>Définition d’un internet plus interactif </a:t>
            </a:r>
          </a:p>
          <a:p>
            <a:pPr lvl="2"/>
            <a:r>
              <a:rPr lang="fr-BE" dirty="0"/>
              <a:t>Des pages statiques vers les pages dynamiques</a:t>
            </a:r>
          </a:p>
          <a:p>
            <a:pPr lvl="2"/>
            <a:r>
              <a:rPr lang="fr-BE" dirty="0"/>
              <a:t>Facebook, </a:t>
            </a:r>
            <a:r>
              <a:rPr lang="fr-BE" dirty="0" err="1"/>
              <a:t>wikipédia</a:t>
            </a:r>
            <a:r>
              <a:rPr lang="fr-BE" dirty="0"/>
              <a:t>, …</a:t>
            </a:r>
          </a:p>
          <a:p>
            <a:pPr lvl="2"/>
            <a:r>
              <a:rPr lang="fr-BE" dirty="0"/>
              <a:t>Exécutions de scripts sur serveurs distants </a:t>
            </a:r>
          </a:p>
          <a:p>
            <a:pPr lvl="2"/>
            <a:r>
              <a:rPr lang="fr-BE" dirty="0"/>
              <a:t>…</a:t>
            </a:r>
          </a:p>
        </p:txBody>
      </p:sp>
      <p:pic>
        <p:nvPicPr>
          <p:cNvPr id="3076" name="Picture 4" descr="Why 2020 Is the Perfect Time to Revisit IRC">
            <a:extLst>
              <a:ext uri="{FF2B5EF4-FFF2-40B4-BE49-F238E27FC236}">
                <a16:creationId xmlns:a16="http://schemas.microsoft.com/office/drawing/2014/main" id="{5FA66608-EBC6-431A-B8EF-8DF373BE4BC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719709" y="2310086"/>
            <a:ext cx="2853162" cy="189022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You Won't Believe What These Popular Websites Looked Like In The 90's! -  Social News Daily">
            <a:extLst>
              <a:ext uri="{FF2B5EF4-FFF2-40B4-BE49-F238E27FC236}">
                <a16:creationId xmlns:a16="http://schemas.microsoft.com/office/drawing/2014/main" id="{AF9FDE81-FD69-4008-B129-D6D99E022B40}"/>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495443" y="4358181"/>
            <a:ext cx="3301695" cy="1890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24560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01CF32-4CED-4E20-B17A-C263A42935CD}"/>
              </a:ext>
            </a:extLst>
          </p:cNvPr>
          <p:cNvSpPr>
            <a:spLocks noGrp="1"/>
          </p:cNvSpPr>
          <p:nvPr>
            <p:ph type="title"/>
          </p:nvPr>
        </p:nvSpPr>
        <p:spPr/>
        <p:txBody>
          <a:bodyPr/>
          <a:lstStyle/>
          <a:p>
            <a:r>
              <a:rPr lang="fr-FR" dirty="0"/>
              <a:t>Blocs</a:t>
            </a:r>
            <a:endParaRPr lang="fr-BE" dirty="0"/>
          </a:p>
        </p:txBody>
      </p:sp>
      <p:sp>
        <p:nvSpPr>
          <p:cNvPr id="4" name="Rectangle 3">
            <a:extLst>
              <a:ext uri="{FF2B5EF4-FFF2-40B4-BE49-F238E27FC236}">
                <a16:creationId xmlns:a16="http://schemas.microsoft.com/office/drawing/2014/main" id="{637975E9-C711-41E1-91F5-54A469C65176}"/>
              </a:ext>
            </a:extLst>
          </p:cNvPr>
          <p:cNvSpPr/>
          <p:nvPr/>
        </p:nvSpPr>
        <p:spPr>
          <a:xfrm>
            <a:off x="3108960" y="2537460"/>
            <a:ext cx="5829300" cy="2251710"/>
          </a:xfrm>
          <a:prstGeom prst="rect">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dirty="0"/>
              <a:t>Cible</a:t>
            </a:r>
            <a:endParaRPr lang="fr-BE" dirty="0"/>
          </a:p>
        </p:txBody>
      </p:sp>
      <p:sp>
        <p:nvSpPr>
          <p:cNvPr id="5" name="Ellipse 4">
            <a:extLst>
              <a:ext uri="{FF2B5EF4-FFF2-40B4-BE49-F238E27FC236}">
                <a16:creationId xmlns:a16="http://schemas.microsoft.com/office/drawing/2014/main" id="{FEDAC4B7-A211-45A9-80BE-51034E72048F}"/>
              </a:ext>
            </a:extLst>
          </p:cNvPr>
          <p:cNvSpPr/>
          <p:nvPr/>
        </p:nvSpPr>
        <p:spPr>
          <a:xfrm>
            <a:off x="3589020" y="3131820"/>
            <a:ext cx="1954530" cy="10401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Assets</a:t>
            </a:r>
            <a:endParaRPr lang="fr-BE" dirty="0"/>
          </a:p>
        </p:txBody>
      </p:sp>
      <p:sp>
        <p:nvSpPr>
          <p:cNvPr id="6" name="Rectangle 5">
            <a:extLst>
              <a:ext uri="{FF2B5EF4-FFF2-40B4-BE49-F238E27FC236}">
                <a16:creationId xmlns:a16="http://schemas.microsoft.com/office/drawing/2014/main" id="{E0E7BBC7-5A7F-4D04-A034-CE192AEE0A61}"/>
              </a:ext>
            </a:extLst>
          </p:cNvPr>
          <p:cNvSpPr/>
          <p:nvPr/>
        </p:nvSpPr>
        <p:spPr>
          <a:xfrm>
            <a:off x="6915150" y="3257550"/>
            <a:ext cx="1668780" cy="7429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Bien</a:t>
            </a:r>
            <a:endParaRPr lang="fr-BE" dirty="0"/>
          </a:p>
        </p:txBody>
      </p:sp>
      <p:cxnSp>
        <p:nvCxnSpPr>
          <p:cNvPr id="8" name="Connecteur droit avec flèche 7">
            <a:extLst>
              <a:ext uri="{FF2B5EF4-FFF2-40B4-BE49-F238E27FC236}">
                <a16:creationId xmlns:a16="http://schemas.microsoft.com/office/drawing/2014/main" id="{47AE0ACE-F212-4368-9389-77A97BCE5CE7}"/>
              </a:ext>
            </a:extLst>
          </p:cNvPr>
          <p:cNvCxnSpPr>
            <a:stCxn id="6" idx="1"/>
            <a:endCxn id="5" idx="6"/>
          </p:cNvCxnSpPr>
          <p:nvPr/>
        </p:nvCxnSpPr>
        <p:spPr>
          <a:xfrm flipH="1">
            <a:off x="5543550" y="3629025"/>
            <a:ext cx="1371600" cy="228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Organigramme : Décision 8">
            <a:extLst>
              <a:ext uri="{FF2B5EF4-FFF2-40B4-BE49-F238E27FC236}">
                <a16:creationId xmlns:a16="http://schemas.microsoft.com/office/drawing/2014/main" id="{11A1E8C8-66D2-4100-B5A8-6664911A0315}"/>
              </a:ext>
            </a:extLst>
          </p:cNvPr>
          <p:cNvSpPr/>
          <p:nvPr/>
        </p:nvSpPr>
        <p:spPr>
          <a:xfrm>
            <a:off x="3589020" y="2045653"/>
            <a:ext cx="1874520" cy="1325563"/>
          </a:xfrm>
          <a:prstGeom prst="flowChartDecisio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fr-FR" dirty="0"/>
              <a:t>Risques</a:t>
            </a:r>
            <a:endParaRPr lang="fr-BE" dirty="0"/>
          </a:p>
        </p:txBody>
      </p:sp>
      <p:sp>
        <p:nvSpPr>
          <p:cNvPr id="10" name="Rectangle 9">
            <a:extLst>
              <a:ext uri="{FF2B5EF4-FFF2-40B4-BE49-F238E27FC236}">
                <a16:creationId xmlns:a16="http://schemas.microsoft.com/office/drawing/2014/main" id="{DD27D9F6-D038-4CF4-94CD-C0A2A7E3BE21}"/>
              </a:ext>
            </a:extLst>
          </p:cNvPr>
          <p:cNvSpPr/>
          <p:nvPr/>
        </p:nvSpPr>
        <p:spPr>
          <a:xfrm>
            <a:off x="6155055" y="2953862"/>
            <a:ext cx="1520190" cy="503555"/>
          </a:xfrm>
          <a:prstGeom prst="rect">
            <a:avLst/>
          </a:prstGeom>
          <a:solidFill>
            <a:schemeClr val="accent2">
              <a:lumMod val="40000"/>
              <a:lumOff val="60000"/>
            </a:schemeClr>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Vulnérabilités</a:t>
            </a:r>
            <a:endParaRPr lang="fr-BE" dirty="0"/>
          </a:p>
        </p:txBody>
      </p:sp>
      <p:sp>
        <p:nvSpPr>
          <p:cNvPr id="11" name="Rectangle 10">
            <a:extLst>
              <a:ext uri="{FF2B5EF4-FFF2-40B4-BE49-F238E27FC236}">
                <a16:creationId xmlns:a16="http://schemas.microsoft.com/office/drawing/2014/main" id="{4FA81C32-6AA3-4B5A-91BE-3EE74E594198}"/>
              </a:ext>
            </a:extLst>
          </p:cNvPr>
          <p:cNvSpPr/>
          <p:nvPr/>
        </p:nvSpPr>
        <p:spPr>
          <a:xfrm>
            <a:off x="6023610" y="1027906"/>
            <a:ext cx="2240280" cy="526574"/>
          </a:xfrm>
          <a:prstGeom prst="rect">
            <a:avLst/>
          </a:prstGeom>
          <a:solidFill>
            <a:schemeClr val="accent2">
              <a:lumMod val="75000"/>
            </a:schemeClr>
          </a:solidFill>
          <a:ln>
            <a:solidFill>
              <a:schemeClr val="accent2">
                <a:lumMod val="40000"/>
                <a:lumOff val="60000"/>
              </a:schemeClr>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fr-FR" dirty="0"/>
              <a:t>Scénarii de menace</a:t>
            </a:r>
            <a:endParaRPr lang="fr-BE" dirty="0"/>
          </a:p>
        </p:txBody>
      </p:sp>
      <p:cxnSp>
        <p:nvCxnSpPr>
          <p:cNvPr id="13" name="Connecteur droit avec flèche 12">
            <a:extLst>
              <a:ext uri="{FF2B5EF4-FFF2-40B4-BE49-F238E27FC236}">
                <a16:creationId xmlns:a16="http://schemas.microsoft.com/office/drawing/2014/main" id="{F5A46BF6-917A-4CE1-B750-B832839A647B}"/>
              </a:ext>
            </a:extLst>
          </p:cNvPr>
          <p:cNvCxnSpPr>
            <a:stCxn id="11" idx="2"/>
            <a:endCxn id="10" idx="0"/>
          </p:cNvCxnSpPr>
          <p:nvPr/>
        </p:nvCxnSpPr>
        <p:spPr>
          <a:xfrm flipH="1">
            <a:off x="6915150" y="1554480"/>
            <a:ext cx="228600" cy="13993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Ellipse 13">
            <a:extLst>
              <a:ext uri="{FF2B5EF4-FFF2-40B4-BE49-F238E27FC236}">
                <a16:creationId xmlns:a16="http://schemas.microsoft.com/office/drawing/2014/main" id="{07F761E5-956F-45C5-AC78-B444216FCA83}"/>
              </a:ext>
            </a:extLst>
          </p:cNvPr>
          <p:cNvSpPr/>
          <p:nvPr/>
        </p:nvSpPr>
        <p:spPr>
          <a:xfrm>
            <a:off x="8046720" y="2171700"/>
            <a:ext cx="1668780" cy="78216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Impact</a:t>
            </a:r>
            <a:endParaRPr lang="fr-BE" dirty="0"/>
          </a:p>
        </p:txBody>
      </p:sp>
      <p:cxnSp>
        <p:nvCxnSpPr>
          <p:cNvPr id="16" name="Connecteur droit avec flèche 15">
            <a:extLst>
              <a:ext uri="{FF2B5EF4-FFF2-40B4-BE49-F238E27FC236}">
                <a16:creationId xmlns:a16="http://schemas.microsoft.com/office/drawing/2014/main" id="{90A745C7-0D4C-4B2A-9855-A784F2BA85E5}"/>
              </a:ext>
            </a:extLst>
          </p:cNvPr>
          <p:cNvCxnSpPr>
            <a:stCxn id="11" idx="2"/>
            <a:endCxn id="14" idx="1"/>
          </p:cNvCxnSpPr>
          <p:nvPr/>
        </p:nvCxnSpPr>
        <p:spPr>
          <a:xfrm>
            <a:off x="7143750" y="1554480"/>
            <a:ext cx="1147357" cy="731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 coins arrondis 16">
            <a:extLst>
              <a:ext uri="{FF2B5EF4-FFF2-40B4-BE49-F238E27FC236}">
                <a16:creationId xmlns:a16="http://schemas.microsoft.com/office/drawing/2014/main" id="{8ECBED68-A442-48B2-8D06-5CD564290A48}"/>
              </a:ext>
            </a:extLst>
          </p:cNvPr>
          <p:cNvSpPr/>
          <p:nvPr/>
        </p:nvSpPr>
        <p:spPr>
          <a:xfrm>
            <a:off x="838200" y="4000500"/>
            <a:ext cx="1824990" cy="788670"/>
          </a:xfrm>
          <a:prstGeom prst="roundRect">
            <a:avLst/>
          </a:prstGeom>
          <a:solidFill>
            <a:schemeClr val="bg2">
              <a:lumMod val="90000"/>
            </a:schemeClr>
          </a:solidFill>
          <a:ln>
            <a:solidFill>
              <a:schemeClr val="bg2">
                <a:lumMod val="9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fr-FR" dirty="0"/>
              <a:t>Mesures ?</a:t>
            </a:r>
            <a:endParaRPr lang="fr-BE" dirty="0"/>
          </a:p>
        </p:txBody>
      </p:sp>
      <p:cxnSp>
        <p:nvCxnSpPr>
          <p:cNvPr id="19" name="Connecteur droit avec flèche 18">
            <a:extLst>
              <a:ext uri="{FF2B5EF4-FFF2-40B4-BE49-F238E27FC236}">
                <a16:creationId xmlns:a16="http://schemas.microsoft.com/office/drawing/2014/main" id="{9C5FD7C0-9D37-4D9C-8A8E-AED1E6402164}"/>
              </a:ext>
            </a:extLst>
          </p:cNvPr>
          <p:cNvCxnSpPr>
            <a:stCxn id="9" idx="1"/>
            <a:endCxn id="17" idx="0"/>
          </p:cNvCxnSpPr>
          <p:nvPr/>
        </p:nvCxnSpPr>
        <p:spPr>
          <a:xfrm flipH="1">
            <a:off x="1750695" y="2708435"/>
            <a:ext cx="1838325" cy="12920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Espace réservé du numéro de diapositive 2">
            <a:extLst>
              <a:ext uri="{FF2B5EF4-FFF2-40B4-BE49-F238E27FC236}">
                <a16:creationId xmlns:a16="http://schemas.microsoft.com/office/drawing/2014/main" id="{F6A501BD-DACA-43D5-8BDC-B0AB67E2240B}"/>
              </a:ext>
            </a:extLst>
          </p:cNvPr>
          <p:cNvSpPr>
            <a:spLocks noGrp="1"/>
          </p:cNvSpPr>
          <p:nvPr>
            <p:ph type="sldNum" sz="quarter" idx="12"/>
          </p:nvPr>
        </p:nvSpPr>
        <p:spPr/>
        <p:txBody>
          <a:bodyPr/>
          <a:lstStyle/>
          <a:p>
            <a:fld id="{F07FD68F-5595-474F-B881-557E1AF9482B}" type="slidenum">
              <a:rPr lang="fr-BE" smtClean="0"/>
              <a:t>20</a:t>
            </a:fld>
            <a:endParaRPr lang="fr-BE"/>
          </a:p>
        </p:txBody>
      </p:sp>
    </p:spTree>
    <p:extLst>
      <p:ext uri="{BB962C8B-B14F-4D97-AF65-F5344CB8AC3E}">
        <p14:creationId xmlns:p14="http://schemas.microsoft.com/office/powerpoint/2010/main" val="1503211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par>
                          <p:cTn id="23" fill="hold">
                            <p:stCondLst>
                              <p:cond delay="500"/>
                            </p:stCondLst>
                            <p:childTnLst>
                              <p:par>
                                <p:cTn id="24" presetID="22" presetClass="entr" presetSubtype="2"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right)">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childTnLst>
                          </p:cTn>
                        </p:par>
                        <p:par>
                          <p:cTn id="37" fill="hold">
                            <p:stCondLst>
                              <p:cond delay="500"/>
                            </p:stCondLst>
                            <p:childTnLst>
                              <p:par>
                                <p:cTn id="38" presetID="22" presetClass="entr" presetSubtype="1" fill="hold" nodeType="after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wipe(up)">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wipe(up)">
                                      <p:cBhvr>
                                        <p:cTn id="45" dur="500"/>
                                        <p:tgtEl>
                                          <p:spTgt spid="1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500"/>
                                        <p:tgtEl>
                                          <p:spTgt spid="14"/>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1" fill="hold" nodeType="click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wipe(up)">
                                      <p:cBhvr>
                                        <p:cTn id="55" dur="500"/>
                                        <p:tgtEl>
                                          <p:spTgt spid="19"/>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9" grpId="0" animBg="1"/>
      <p:bldP spid="10" grpId="0" animBg="1"/>
      <p:bldP spid="11" grpId="0" animBg="1"/>
      <p:bldP spid="14" grpId="0" animBg="1"/>
      <p:bldP spid="1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563B41-91DB-447F-BA8D-3E20A44F42C1}"/>
              </a:ext>
            </a:extLst>
          </p:cNvPr>
          <p:cNvSpPr>
            <a:spLocks noGrp="1"/>
          </p:cNvSpPr>
          <p:nvPr>
            <p:ph type="title"/>
          </p:nvPr>
        </p:nvSpPr>
        <p:spPr>
          <a:xfrm>
            <a:off x="838200" y="365126"/>
            <a:ext cx="10515600" cy="973694"/>
          </a:xfrm>
        </p:spPr>
        <p:txBody>
          <a:bodyPr/>
          <a:lstStyle/>
          <a:p>
            <a:r>
              <a:rPr lang="fr-FR" dirty="0"/>
              <a:t>Relations risques/assets/sécurité</a:t>
            </a:r>
            <a:endParaRPr lang="fr-BE" dirty="0"/>
          </a:p>
        </p:txBody>
      </p:sp>
      <p:sp>
        <p:nvSpPr>
          <p:cNvPr id="4" name="Rectangle 3">
            <a:extLst>
              <a:ext uri="{FF2B5EF4-FFF2-40B4-BE49-F238E27FC236}">
                <a16:creationId xmlns:a16="http://schemas.microsoft.com/office/drawing/2014/main" id="{6D87304C-DDF0-400A-A90E-7EBDAA5C731E}"/>
              </a:ext>
            </a:extLst>
          </p:cNvPr>
          <p:cNvSpPr/>
          <p:nvPr/>
        </p:nvSpPr>
        <p:spPr>
          <a:xfrm>
            <a:off x="2217420" y="1554004"/>
            <a:ext cx="1348740" cy="6286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Asset</a:t>
            </a:r>
            <a:endParaRPr lang="fr-BE" dirty="0"/>
          </a:p>
        </p:txBody>
      </p:sp>
      <p:sp>
        <p:nvSpPr>
          <p:cNvPr id="5" name="Rectangle 4">
            <a:extLst>
              <a:ext uri="{FF2B5EF4-FFF2-40B4-BE49-F238E27FC236}">
                <a16:creationId xmlns:a16="http://schemas.microsoft.com/office/drawing/2014/main" id="{24208F69-51DC-4F7A-BB52-9DF3EE4D5FA5}"/>
              </a:ext>
            </a:extLst>
          </p:cNvPr>
          <p:cNvSpPr/>
          <p:nvPr/>
        </p:nvSpPr>
        <p:spPr>
          <a:xfrm>
            <a:off x="1314450" y="2861629"/>
            <a:ext cx="1348740" cy="6286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Asset</a:t>
            </a:r>
          </a:p>
          <a:p>
            <a:pPr algn="ctr"/>
            <a:r>
              <a:rPr lang="fr-FR" dirty="0"/>
              <a:t>business</a:t>
            </a:r>
            <a:endParaRPr lang="fr-BE" dirty="0"/>
          </a:p>
        </p:txBody>
      </p:sp>
      <p:sp>
        <p:nvSpPr>
          <p:cNvPr id="6" name="Rectangle 5">
            <a:extLst>
              <a:ext uri="{FF2B5EF4-FFF2-40B4-BE49-F238E27FC236}">
                <a16:creationId xmlns:a16="http://schemas.microsoft.com/office/drawing/2014/main" id="{C90BCFAF-F1B0-4817-8E74-0228DF3D3D4E}"/>
              </a:ext>
            </a:extLst>
          </p:cNvPr>
          <p:cNvSpPr/>
          <p:nvPr/>
        </p:nvSpPr>
        <p:spPr>
          <a:xfrm>
            <a:off x="3200400" y="2839562"/>
            <a:ext cx="1348740" cy="6286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Asset</a:t>
            </a:r>
          </a:p>
          <a:p>
            <a:pPr algn="ctr"/>
            <a:r>
              <a:rPr lang="fr-FR" dirty="0"/>
              <a:t>système</a:t>
            </a:r>
            <a:endParaRPr lang="fr-BE" dirty="0"/>
          </a:p>
        </p:txBody>
      </p:sp>
      <p:cxnSp>
        <p:nvCxnSpPr>
          <p:cNvPr id="8" name="Connecteur : en angle 7">
            <a:extLst>
              <a:ext uri="{FF2B5EF4-FFF2-40B4-BE49-F238E27FC236}">
                <a16:creationId xmlns:a16="http://schemas.microsoft.com/office/drawing/2014/main" id="{9CE42027-4CCA-4040-9573-62EE781DC06B}"/>
              </a:ext>
            </a:extLst>
          </p:cNvPr>
          <p:cNvCxnSpPr>
            <a:stCxn id="5" idx="0"/>
            <a:endCxn id="4" idx="2"/>
          </p:cNvCxnSpPr>
          <p:nvPr/>
        </p:nvCxnSpPr>
        <p:spPr>
          <a:xfrm rot="5400000" flipH="1" flipV="1">
            <a:off x="2100818" y="2070657"/>
            <a:ext cx="678975" cy="9029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necteur : en angle 9">
            <a:extLst>
              <a:ext uri="{FF2B5EF4-FFF2-40B4-BE49-F238E27FC236}">
                <a16:creationId xmlns:a16="http://schemas.microsoft.com/office/drawing/2014/main" id="{627B917A-3721-4F83-A685-14C621E46D4C}"/>
              </a:ext>
            </a:extLst>
          </p:cNvPr>
          <p:cNvCxnSpPr>
            <a:stCxn id="6" idx="0"/>
            <a:endCxn id="4" idx="2"/>
          </p:cNvCxnSpPr>
          <p:nvPr/>
        </p:nvCxnSpPr>
        <p:spPr>
          <a:xfrm rot="16200000" flipV="1">
            <a:off x="3054826" y="2019618"/>
            <a:ext cx="656908" cy="98298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02962B7D-5FA7-4694-BAA2-EB9033B4CCC9}"/>
              </a:ext>
            </a:extLst>
          </p:cNvPr>
          <p:cNvSpPr/>
          <p:nvPr/>
        </p:nvSpPr>
        <p:spPr>
          <a:xfrm>
            <a:off x="2034540" y="4018439"/>
            <a:ext cx="1348740" cy="6286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Risque</a:t>
            </a:r>
            <a:endParaRPr lang="fr-BE" dirty="0"/>
          </a:p>
        </p:txBody>
      </p:sp>
      <p:cxnSp>
        <p:nvCxnSpPr>
          <p:cNvPr id="13" name="Connecteur : en angle 12">
            <a:extLst>
              <a:ext uri="{FF2B5EF4-FFF2-40B4-BE49-F238E27FC236}">
                <a16:creationId xmlns:a16="http://schemas.microsoft.com/office/drawing/2014/main" id="{7F695D9D-AFDB-44DE-8B88-D7F227DB8F67}"/>
              </a:ext>
            </a:extLst>
          </p:cNvPr>
          <p:cNvCxnSpPr>
            <a:stCxn id="11" idx="1"/>
            <a:endCxn id="4" idx="1"/>
          </p:cNvCxnSpPr>
          <p:nvPr/>
        </p:nvCxnSpPr>
        <p:spPr>
          <a:xfrm rot="10800000" flipH="1">
            <a:off x="2034540" y="1868330"/>
            <a:ext cx="182880" cy="2464435"/>
          </a:xfrm>
          <a:prstGeom prst="bentConnector3">
            <a:avLst>
              <a:gd name="adj1" fmla="val -8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ZoneTexte 14">
            <a:extLst>
              <a:ext uri="{FF2B5EF4-FFF2-40B4-BE49-F238E27FC236}">
                <a16:creationId xmlns:a16="http://schemas.microsoft.com/office/drawing/2014/main" id="{6A33932F-F729-4FF2-A55D-8D99C6E67D4B}"/>
              </a:ext>
            </a:extLst>
          </p:cNvPr>
          <p:cNvSpPr txBox="1"/>
          <p:nvPr/>
        </p:nvSpPr>
        <p:spPr>
          <a:xfrm>
            <a:off x="1280159" y="4018439"/>
            <a:ext cx="845820" cy="369332"/>
          </a:xfrm>
          <a:prstGeom prst="rect">
            <a:avLst/>
          </a:prstGeom>
          <a:noFill/>
        </p:spPr>
        <p:txBody>
          <a:bodyPr wrap="square" rtlCol="0">
            <a:spAutoFit/>
          </a:bodyPr>
          <a:lstStyle/>
          <a:p>
            <a:r>
              <a:rPr lang="fr-FR" dirty="0"/>
              <a:t>Cible</a:t>
            </a:r>
            <a:endParaRPr lang="fr-BE" dirty="0"/>
          </a:p>
        </p:txBody>
      </p:sp>
      <p:sp>
        <p:nvSpPr>
          <p:cNvPr id="16" name="Rectangle 15">
            <a:extLst>
              <a:ext uri="{FF2B5EF4-FFF2-40B4-BE49-F238E27FC236}">
                <a16:creationId xmlns:a16="http://schemas.microsoft.com/office/drawing/2014/main" id="{D3ACBF47-9E0D-4C9F-9F94-E5C056100CDD}"/>
              </a:ext>
            </a:extLst>
          </p:cNvPr>
          <p:cNvSpPr/>
          <p:nvPr/>
        </p:nvSpPr>
        <p:spPr>
          <a:xfrm>
            <a:off x="868680" y="4985741"/>
            <a:ext cx="1348740" cy="6286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Cause</a:t>
            </a:r>
            <a:endParaRPr lang="fr-BE" dirty="0"/>
          </a:p>
        </p:txBody>
      </p:sp>
      <p:sp>
        <p:nvSpPr>
          <p:cNvPr id="17" name="Rectangle 16">
            <a:extLst>
              <a:ext uri="{FF2B5EF4-FFF2-40B4-BE49-F238E27FC236}">
                <a16:creationId xmlns:a16="http://schemas.microsoft.com/office/drawing/2014/main" id="{BA3339BD-13AA-4049-87FA-152EB8449FB0}"/>
              </a:ext>
            </a:extLst>
          </p:cNvPr>
          <p:cNvSpPr/>
          <p:nvPr/>
        </p:nvSpPr>
        <p:spPr>
          <a:xfrm>
            <a:off x="3120390" y="4983199"/>
            <a:ext cx="1348740" cy="6286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Impact</a:t>
            </a:r>
            <a:endParaRPr lang="fr-BE" dirty="0"/>
          </a:p>
        </p:txBody>
      </p:sp>
      <p:sp>
        <p:nvSpPr>
          <p:cNvPr id="18" name="Rectangle 17">
            <a:extLst>
              <a:ext uri="{FF2B5EF4-FFF2-40B4-BE49-F238E27FC236}">
                <a16:creationId xmlns:a16="http://schemas.microsoft.com/office/drawing/2014/main" id="{5AABF791-0C1F-4A8F-8CCD-610ADAAC3288}"/>
              </a:ext>
            </a:extLst>
          </p:cNvPr>
          <p:cNvSpPr/>
          <p:nvPr/>
        </p:nvSpPr>
        <p:spPr>
          <a:xfrm>
            <a:off x="194310" y="5871289"/>
            <a:ext cx="1348740" cy="6286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Menace</a:t>
            </a:r>
            <a:endParaRPr lang="fr-BE" dirty="0"/>
          </a:p>
        </p:txBody>
      </p:sp>
      <p:sp>
        <p:nvSpPr>
          <p:cNvPr id="19" name="Rectangle 18">
            <a:extLst>
              <a:ext uri="{FF2B5EF4-FFF2-40B4-BE49-F238E27FC236}">
                <a16:creationId xmlns:a16="http://schemas.microsoft.com/office/drawing/2014/main" id="{3B40A189-1D46-4345-88FE-9E98A32106D4}"/>
              </a:ext>
            </a:extLst>
          </p:cNvPr>
          <p:cNvSpPr/>
          <p:nvPr/>
        </p:nvSpPr>
        <p:spPr>
          <a:xfrm>
            <a:off x="1988820" y="5871289"/>
            <a:ext cx="1577340" cy="6286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Vulnérabilité</a:t>
            </a:r>
            <a:endParaRPr lang="fr-BE" dirty="0"/>
          </a:p>
        </p:txBody>
      </p:sp>
      <p:cxnSp>
        <p:nvCxnSpPr>
          <p:cNvPr id="23" name="Connecteur : en angle 22">
            <a:extLst>
              <a:ext uri="{FF2B5EF4-FFF2-40B4-BE49-F238E27FC236}">
                <a16:creationId xmlns:a16="http://schemas.microsoft.com/office/drawing/2014/main" id="{58AA4794-A4F0-4E64-8844-E1C7492B15A6}"/>
              </a:ext>
            </a:extLst>
          </p:cNvPr>
          <p:cNvCxnSpPr>
            <a:cxnSpLocks/>
            <a:stCxn id="16" idx="0"/>
            <a:endCxn id="11" idx="2"/>
          </p:cNvCxnSpPr>
          <p:nvPr/>
        </p:nvCxnSpPr>
        <p:spPr>
          <a:xfrm rot="5400000" flipH="1" flipV="1">
            <a:off x="1956654" y="4233485"/>
            <a:ext cx="338652" cy="1165860"/>
          </a:xfrm>
          <a:prstGeom prst="bentConnector3">
            <a:avLst>
              <a:gd name="adj1" fmla="val 50000"/>
            </a:avLst>
          </a:prstGeom>
          <a:ln>
            <a:headEnd type="none"/>
            <a:tailEnd type="diamond"/>
          </a:ln>
        </p:spPr>
        <p:style>
          <a:lnRef idx="1">
            <a:schemeClr val="accent1"/>
          </a:lnRef>
          <a:fillRef idx="0">
            <a:schemeClr val="accent1"/>
          </a:fillRef>
          <a:effectRef idx="0">
            <a:schemeClr val="accent1"/>
          </a:effectRef>
          <a:fontRef idx="minor">
            <a:schemeClr val="tx1"/>
          </a:fontRef>
        </p:style>
      </p:cxnSp>
      <p:cxnSp>
        <p:nvCxnSpPr>
          <p:cNvPr id="28" name="Connecteur : en angle 27">
            <a:extLst>
              <a:ext uri="{FF2B5EF4-FFF2-40B4-BE49-F238E27FC236}">
                <a16:creationId xmlns:a16="http://schemas.microsoft.com/office/drawing/2014/main" id="{8A22F3A8-7E49-43C6-8D00-4E0B4679D708}"/>
              </a:ext>
            </a:extLst>
          </p:cNvPr>
          <p:cNvCxnSpPr>
            <a:stCxn id="17" idx="0"/>
            <a:endCxn id="11" idx="2"/>
          </p:cNvCxnSpPr>
          <p:nvPr/>
        </p:nvCxnSpPr>
        <p:spPr>
          <a:xfrm rot="16200000" flipV="1">
            <a:off x="3083780" y="4272219"/>
            <a:ext cx="336110" cy="108585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0" name="Connecteur : en angle 29">
            <a:extLst>
              <a:ext uri="{FF2B5EF4-FFF2-40B4-BE49-F238E27FC236}">
                <a16:creationId xmlns:a16="http://schemas.microsoft.com/office/drawing/2014/main" id="{94CF3295-A0AA-42F8-ACFA-42FD18564994}"/>
              </a:ext>
            </a:extLst>
          </p:cNvPr>
          <p:cNvCxnSpPr>
            <a:stCxn id="18" idx="0"/>
            <a:endCxn id="16" idx="2"/>
          </p:cNvCxnSpPr>
          <p:nvPr/>
        </p:nvCxnSpPr>
        <p:spPr>
          <a:xfrm rot="5400000" flipH="1" flipV="1">
            <a:off x="1077416" y="5405655"/>
            <a:ext cx="256898" cy="674370"/>
          </a:xfrm>
          <a:prstGeom prst="bentConnector3">
            <a:avLst/>
          </a:prstGeom>
          <a:ln>
            <a:tailEnd type="diamond"/>
          </a:ln>
        </p:spPr>
        <p:style>
          <a:lnRef idx="1">
            <a:schemeClr val="accent1"/>
          </a:lnRef>
          <a:fillRef idx="0">
            <a:schemeClr val="accent1"/>
          </a:fillRef>
          <a:effectRef idx="0">
            <a:schemeClr val="accent1"/>
          </a:effectRef>
          <a:fontRef idx="minor">
            <a:schemeClr val="tx1"/>
          </a:fontRef>
        </p:style>
      </p:cxnSp>
      <p:cxnSp>
        <p:nvCxnSpPr>
          <p:cNvPr id="32" name="Connecteur : en angle 31">
            <a:extLst>
              <a:ext uri="{FF2B5EF4-FFF2-40B4-BE49-F238E27FC236}">
                <a16:creationId xmlns:a16="http://schemas.microsoft.com/office/drawing/2014/main" id="{EA4B0ABC-5648-4DAE-9692-82A85A29AD13}"/>
              </a:ext>
            </a:extLst>
          </p:cNvPr>
          <p:cNvCxnSpPr>
            <a:stCxn id="19" idx="0"/>
            <a:endCxn id="16" idx="2"/>
          </p:cNvCxnSpPr>
          <p:nvPr/>
        </p:nvCxnSpPr>
        <p:spPr>
          <a:xfrm rot="16200000" flipV="1">
            <a:off x="2031821" y="5125620"/>
            <a:ext cx="256898" cy="123444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88DEA29E-BC33-4F9C-BF4E-C9492301FC8F}"/>
              </a:ext>
            </a:extLst>
          </p:cNvPr>
          <p:cNvSpPr/>
          <p:nvPr/>
        </p:nvSpPr>
        <p:spPr>
          <a:xfrm>
            <a:off x="7189470" y="1554004"/>
            <a:ext cx="1943100" cy="628649"/>
          </a:xfrm>
          <a:prstGeom prst="rect">
            <a:avLst/>
          </a:prstGeom>
          <a:solidFill>
            <a:schemeClr val="bg2">
              <a:lumMod val="90000"/>
            </a:schemeClr>
          </a:solidFill>
          <a:ln>
            <a:solidFill>
              <a:schemeClr val="bg2">
                <a:lumMod val="9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fr-FR" dirty="0"/>
              <a:t>Objectif de sécurité</a:t>
            </a:r>
            <a:endParaRPr lang="fr-BE" dirty="0"/>
          </a:p>
        </p:txBody>
      </p:sp>
      <p:cxnSp>
        <p:nvCxnSpPr>
          <p:cNvPr id="35" name="Connecteur droit avec flèche 34">
            <a:extLst>
              <a:ext uri="{FF2B5EF4-FFF2-40B4-BE49-F238E27FC236}">
                <a16:creationId xmlns:a16="http://schemas.microsoft.com/office/drawing/2014/main" id="{90128C3B-B266-42CA-BD98-5B309BB0771C}"/>
              </a:ext>
            </a:extLst>
          </p:cNvPr>
          <p:cNvCxnSpPr>
            <a:stCxn id="33" idx="1"/>
            <a:endCxn id="4" idx="3"/>
          </p:cNvCxnSpPr>
          <p:nvPr/>
        </p:nvCxnSpPr>
        <p:spPr>
          <a:xfrm flipH="1">
            <a:off x="3566160" y="1868329"/>
            <a:ext cx="36233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ZoneTexte 35">
            <a:extLst>
              <a:ext uri="{FF2B5EF4-FFF2-40B4-BE49-F238E27FC236}">
                <a16:creationId xmlns:a16="http://schemas.microsoft.com/office/drawing/2014/main" id="{60F3CEBB-15BB-4465-A02C-9B9CD06D7B4D}"/>
              </a:ext>
            </a:extLst>
          </p:cNvPr>
          <p:cNvSpPr txBox="1"/>
          <p:nvPr/>
        </p:nvSpPr>
        <p:spPr>
          <a:xfrm>
            <a:off x="6149340" y="1535431"/>
            <a:ext cx="1040130" cy="369332"/>
          </a:xfrm>
          <a:prstGeom prst="rect">
            <a:avLst/>
          </a:prstGeom>
          <a:noFill/>
        </p:spPr>
        <p:txBody>
          <a:bodyPr wrap="square" rtlCol="0">
            <a:spAutoFit/>
          </a:bodyPr>
          <a:lstStyle/>
          <a:p>
            <a:r>
              <a:rPr lang="fr-FR" dirty="0"/>
              <a:t>Préserve</a:t>
            </a:r>
            <a:endParaRPr lang="fr-BE" dirty="0"/>
          </a:p>
        </p:txBody>
      </p:sp>
      <p:sp>
        <p:nvSpPr>
          <p:cNvPr id="37" name="Rectangle 36">
            <a:extLst>
              <a:ext uri="{FF2B5EF4-FFF2-40B4-BE49-F238E27FC236}">
                <a16:creationId xmlns:a16="http://schemas.microsoft.com/office/drawing/2014/main" id="{773B3010-8E92-4D8B-8465-D9FC1C326DF8}"/>
              </a:ext>
            </a:extLst>
          </p:cNvPr>
          <p:cNvSpPr/>
          <p:nvPr/>
        </p:nvSpPr>
        <p:spPr>
          <a:xfrm>
            <a:off x="5842636" y="2805273"/>
            <a:ext cx="1573530" cy="628649"/>
          </a:xfrm>
          <a:prstGeom prst="rect">
            <a:avLst/>
          </a:prstGeom>
          <a:solidFill>
            <a:schemeClr val="bg2">
              <a:lumMod val="90000"/>
            </a:schemeClr>
          </a:solidFill>
          <a:ln>
            <a:solidFill>
              <a:schemeClr val="bg2">
                <a:lumMod val="9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fr-FR" dirty="0"/>
              <a:t>Confidentialité</a:t>
            </a:r>
            <a:endParaRPr lang="fr-BE" dirty="0"/>
          </a:p>
        </p:txBody>
      </p:sp>
      <p:sp>
        <p:nvSpPr>
          <p:cNvPr id="38" name="Rectangle 37">
            <a:extLst>
              <a:ext uri="{FF2B5EF4-FFF2-40B4-BE49-F238E27FC236}">
                <a16:creationId xmlns:a16="http://schemas.microsoft.com/office/drawing/2014/main" id="{25BB90B2-6B8B-444D-973D-C00CBFFDD1F8}"/>
              </a:ext>
            </a:extLst>
          </p:cNvPr>
          <p:cNvSpPr/>
          <p:nvPr/>
        </p:nvSpPr>
        <p:spPr>
          <a:xfrm>
            <a:off x="7634288" y="2800351"/>
            <a:ext cx="1162051" cy="628649"/>
          </a:xfrm>
          <a:prstGeom prst="rect">
            <a:avLst/>
          </a:prstGeom>
          <a:solidFill>
            <a:schemeClr val="bg2">
              <a:lumMod val="90000"/>
            </a:schemeClr>
          </a:solidFill>
          <a:ln>
            <a:solidFill>
              <a:schemeClr val="bg2">
                <a:lumMod val="9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fr-FR" dirty="0"/>
              <a:t>Intégrité</a:t>
            </a:r>
            <a:endParaRPr lang="fr-BE" dirty="0"/>
          </a:p>
        </p:txBody>
      </p:sp>
      <p:sp>
        <p:nvSpPr>
          <p:cNvPr id="39" name="Rectangle 38">
            <a:extLst>
              <a:ext uri="{FF2B5EF4-FFF2-40B4-BE49-F238E27FC236}">
                <a16:creationId xmlns:a16="http://schemas.microsoft.com/office/drawing/2014/main" id="{4AE8FA94-4794-4C3D-93FA-3B1562FE0C6F}"/>
              </a:ext>
            </a:extLst>
          </p:cNvPr>
          <p:cNvSpPr/>
          <p:nvPr/>
        </p:nvSpPr>
        <p:spPr>
          <a:xfrm>
            <a:off x="9014461" y="2808051"/>
            <a:ext cx="1367790" cy="628649"/>
          </a:xfrm>
          <a:prstGeom prst="rect">
            <a:avLst/>
          </a:prstGeom>
          <a:solidFill>
            <a:schemeClr val="bg2">
              <a:lumMod val="90000"/>
            </a:schemeClr>
          </a:solidFill>
          <a:ln>
            <a:solidFill>
              <a:schemeClr val="bg2">
                <a:lumMod val="9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fr-FR" dirty="0"/>
              <a:t>Disponibilité</a:t>
            </a:r>
            <a:endParaRPr lang="fr-BE" dirty="0"/>
          </a:p>
        </p:txBody>
      </p:sp>
      <p:cxnSp>
        <p:nvCxnSpPr>
          <p:cNvPr id="43" name="Connecteur : en angle 42">
            <a:extLst>
              <a:ext uri="{FF2B5EF4-FFF2-40B4-BE49-F238E27FC236}">
                <a16:creationId xmlns:a16="http://schemas.microsoft.com/office/drawing/2014/main" id="{D0996647-A8B1-4BCE-9D56-4B279A340A40}"/>
              </a:ext>
            </a:extLst>
          </p:cNvPr>
          <p:cNvCxnSpPr>
            <a:stCxn id="37" idx="0"/>
            <a:endCxn id="33" idx="2"/>
          </p:cNvCxnSpPr>
          <p:nvPr/>
        </p:nvCxnSpPr>
        <p:spPr>
          <a:xfrm rot="5400000" flipH="1" flipV="1">
            <a:off x="7083900" y="1728154"/>
            <a:ext cx="622620" cy="153161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Connecteur : en angle 44">
            <a:extLst>
              <a:ext uri="{FF2B5EF4-FFF2-40B4-BE49-F238E27FC236}">
                <a16:creationId xmlns:a16="http://schemas.microsoft.com/office/drawing/2014/main" id="{7709914A-C798-4A59-A3EA-E0A00CF4AD36}"/>
              </a:ext>
            </a:extLst>
          </p:cNvPr>
          <p:cNvCxnSpPr>
            <a:stCxn id="38" idx="0"/>
            <a:endCxn id="33" idx="2"/>
          </p:cNvCxnSpPr>
          <p:nvPr/>
        </p:nvCxnSpPr>
        <p:spPr>
          <a:xfrm rot="16200000" flipV="1">
            <a:off x="7879318" y="2464355"/>
            <a:ext cx="617698" cy="5429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Connecteur : en angle 46">
            <a:extLst>
              <a:ext uri="{FF2B5EF4-FFF2-40B4-BE49-F238E27FC236}">
                <a16:creationId xmlns:a16="http://schemas.microsoft.com/office/drawing/2014/main" id="{556D6BF2-11A1-4795-8256-8BC73DAB746F}"/>
              </a:ext>
            </a:extLst>
          </p:cNvPr>
          <p:cNvCxnSpPr>
            <a:stCxn id="39" idx="0"/>
            <a:endCxn id="33" idx="2"/>
          </p:cNvCxnSpPr>
          <p:nvPr/>
        </p:nvCxnSpPr>
        <p:spPr>
          <a:xfrm rot="16200000" flipV="1">
            <a:off x="8616989" y="1726684"/>
            <a:ext cx="625398" cy="153733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778B6322-A639-45B6-A3FC-099888BFA790}"/>
              </a:ext>
            </a:extLst>
          </p:cNvPr>
          <p:cNvSpPr/>
          <p:nvPr/>
        </p:nvSpPr>
        <p:spPr>
          <a:xfrm>
            <a:off x="7305040" y="4024468"/>
            <a:ext cx="1840230" cy="622621"/>
          </a:xfrm>
          <a:prstGeom prst="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Exigence de sécurité</a:t>
            </a:r>
            <a:endParaRPr lang="fr-BE" dirty="0"/>
          </a:p>
        </p:txBody>
      </p:sp>
      <p:cxnSp>
        <p:nvCxnSpPr>
          <p:cNvPr id="50" name="Connecteur : en angle 49">
            <a:extLst>
              <a:ext uri="{FF2B5EF4-FFF2-40B4-BE49-F238E27FC236}">
                <a16:creationId xmlns:a16="http://schemas.microsoft.com/office/drawing/2014/main" id="{4CD267CB-D8AB-427D-9BE8-2155A38942F0}"/>
              </a:ext>
            </a:extLst>
          </p:cNvPr>
          <p:cNvCxnSpPr>
            <a:stCxn id="48" idx="3"/>
            <a:endCxn id="33" idx="3"/>
          </p:cNvCxnSpPr>
          <p:nvPr/>
        </p:nvCxnSpPr>
        <p:spPr>
          <a:xfrm flipH="1" flipV="1">
            <a:off x="9132570" y="1868329"/>
            <a:ext cx="12700" cy="2467450"/>
          </a:xfrm>
          <a:prstGeom prst="bentConnector3">
            <a:avLst>
              <a:gd name="adj1" fmla="val -1449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ZoneTexte 51">
            <a:extLst>
              <a:ext uri="{FF2B5EF4-FFF2-40B4-BE49-F238E27FC236}">
                <a16:creationId xmlns:a16="http://schemas.microsoft.com/office/drawing/2014/main" id="{638A611F-3D14-4E50-ABD6-D8F09F8C9237}"/>
              </a:ext>
            </a:extLst>
          </p:cNvPr>
          <p:cNvSpPr txBox="1"/>
          <p:nvPr/>
        </p:nvSpPr>
        <p:spPr>
          <a:xfrm>
            <a:off x="9347201" y="3963432"/>
            <a:ext cx="1010918" cy="369332"/>
          </a:xfrm>
          <a:prstGeom prst="rect">
            <a:avLst/>
          </a:prstGeom>
          <a:noFill/>
        </p:spPr>
        <p:txBody>
          <a:bodyPr wrap="square" rtlCol="0">
            <a:spAutoFit/>
          </a:bodyPr>
          <a:lstStyle/>
          <a:p>
            <a:r>
              <a:rPr lang="fr-FR" dirty="0"/>
              <a:t>Garantit</a:t>
            </a:r>
            <a:endParaRPr lang="fr-BE" dirty="0"/>
          </a:p>
        </p:txBody>
      </p:sp>
      <p:cxnSp>
        <p:nvCxnSpPr>
          <p:cNvPr id="56" name="Connecteur droit avec flèche 55">
            <a:extLst>
              <a:ext uri="{FF2B5EF4-FFF2-40B4-BE49-F238E27FC236}">
                <a16:creationId xmlns:a16="http://schemas.microsoft.com/office/drawing/2014/main" id="{557EF1CF-39EF-44BF-B370-D26325951FD2}"/>
              </a:ext>
            </a:extLst>
          </p:cNvPr>
          <p:cNvCxnSpPr>
            <a:stCxn id="48" idx="1"/>
            <a:endCxn id="11" idx="3"/>
          </p:cNvCxnSpPr>
          <p:nvPr/>
        </p:nvCxnSpPr>
        <p:spPr>
          <a:xfrm flipH="1" flipV="1">
            <a:off x="3383280" y="4332764"/>
            <a:ext cx="3921760" cy="30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ZoneTexte 56">
            <a:extLst>
              <a:ext uri="{FF2B5EF4-FFF2-40B4-BE49-F238E27FC236}">
                <a16:creationId xmlns:a16="http://schemas.microsoft.com/office/drawing/2014/main" id="{89523905-99FF-43BC-BA7C-C982AE0A0F03}"/>
              </a:ext>
            </a:extLst>
          </p:cNvPr>
          <p:cNvSpPr txBox="1"/>
          <p:nvPr/>
        </p:nvSpPr>
        <p:spPr>
          <a:xfrm>
            <a:off x="6216651" y="3963432"/>
            <a:ext cx="1010918" cy="369332"/>
          </a:xfrm>
          <a:prstGeom prst="rect">
            <a:avLst/>
          </a:prstGeom>
          <a:noFill/>
        </p:spPr>
        <p:txBody>
          <a:bodyPr wrap="square" rtlCol="0">
            <a:spAutoFit/>
          </a:bodyPr>
          <a:lstStyle/>
          <a:p>
            <a:r>
              <a:rPr lang="fr-FR" dirty="0"/>
              <a:t>Mitiger</a:t>
            </a:r>
            <a:endParaRPr lang="fr-BE" dirty="0"/>
          </a:p>
        </p:txBody>
      </p:sp>
      <p:sp>
        <p:nvSpPr>
          <p:cNvPr id="58" name="Rectangle 57">
            <a:extLst>
              <a:ext uri="{FF2B5EF4-FFF2-40B4-BE49-F238E27FC236}">
                <a16:creationId xmlns:a16="http://schemas.microsoft.com/office/drawing/2014/main" id="{338C6AA5-D9EC-45B7-9F41-26157516EB42}"/>
              </a:ext>
            </a:extLst>
          </p:cNvPr>
          <p:cNvSpPr/>
          <p:nvPr/>
        </p:nvSpPr>
        <p:spPr>
          <a:xfrm>
            <a:off x="7550785" y="5242557"/>
            <a:ext cx="1348740" cy="622621"/>
          </a:xfrm>
          <a:prstGeom prst="rect">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Contrôle</a:t>
            </a:r>
            <a:endParaRPr lang="fr-BE" dirty="0"/>
          </a:p>
        </p:txBody>
      </p:sp>
      <p:cxnSp>
        <p:nvCxnSpPr>
          <p:cNvPr id="60" name="Connecteur droit avec flèche 59">
            <a:extLst>
              <a:ext uri="{FF2B5EF4-FFF2-40B4-BE49-F238E27FC236}">
                <a16:creationId xmlns:a16="http://schemas.microsoft.com/office/drawing/2014/main" id="{DAFA0D4C-3A95-44B9-B279-19841C1E789E}"/>
              </a:ext>
            </a:extLst>
          </p:cNvPr>
          <p:cNvCxnSpPr>
            <a:stCxn id="48" idx="2"/>
            <a:endCxn id="58" idx="0"/>
          </p:cNvCxnSpPr>
          <p:nvPr/>
        </p:nvCxnSpPr>
        <p:spPr>
          <a:xfrm>
            <a:off x="8225155" y="4647089"/>
            <a:ext cx="0" cy="5954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ZoneTexte 61">
            <a:extLst>
              <a:ext uri="{FF2B5EF4-FFF2-40B4-BE49-F238E27FC236}">
                <a16:creationId xmlns:a16="http://schemas.microsoft.com/office/drawing/2014/main" id="{1B803715-F630-4B14-B1EB-FDF19EFFF6F7}"/>
              </a:ext>
            </a:extLst>
          </p:cNvPr>
          <p:cNvSpPr txBox="1"/>
          <p:nvPr/>
        </p:nvSpPr>
        <p:spPr>
          <a:xfrm>
            <a:off x="8215313" y="4659519"/>
            <a:ext cx="1085850" cy="369332"/>
          </a:xfrm>
          <a:prstGeom prst="rect">
            <a:avLst/>
          </a:prstGeom>
          <a:noFill/>
        </p:spPr>
        <p:txBody>
          <a:bodyPr wrap="square" rtlCol="0">
            <a:spAutoFit/>
          </a:bodyPr>
          <a:lstStyle/>
          <a:p>
            <a:r>
              <a:rPr lang="fr-FR" dirty="0"/>
              <a:t>Entraine</a:t>
            </a:r>
            <a:endParaRPr lang="fr-BE" dirty="0"/>
          </a:p>
        </p:txBody>
      </p:sp>
      <p:cxnSp>
        <p:nvCxnSpPr>
          <p:cNvPr id="64" name="Connecteur : en angle 63">
            <a:extLst>
              <a:ext uri="{FF2B5EF4-FFF2-40B4-BE49-F238E27FC236}">
                <a16:creationId xmlns:a16="http://schemas.microsoft.com/office/drawing/2014/main" id="{AA19553E-C9AC-4453-9908-9254349F8DC2}"/>
              </a:ext>
            </a:extLst>
          </p:cNvPr>
          <p:cNvCxnSpPr>
            <a:stCxn id="58" idx="2"/>
            <a:endCxn id="17" idx="2"/>
          </p:cNvCxnSpPr>
          <p:nvPr/>
        </p:nvCxnSpPr>
        <p:spPr>
          <a:xfrm rot="5400000" flipH="1">
            <a:off x="5883293" y="3523317"/>
            <a:ext cx="253329" cy="4430395"/>
          </a:xfrm>
          <a:prstGeom prst="bentConnector3">
            <a:avLst>
              <a:gd name="adj1" fmla="val -9023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Connecteur : en angle 65">
            <a:extLst>
              <a:ext uri="{FF2B5EF4-FFF2-40B4-BE49-F238E27FC236}">
                <a16:creationId xmlns:a16="http://schemas.microsoft.com/office/drawing/2014/main" id="{2C79DD1C-D083-48F1-8E85-49135090F758}"/>
              </a:ext>
            </a:extLst>
          </p:cNvPr>
          <p:cNvCxnSpPr>
            <a:cxnSpLocks/>
            <a:stCxn id="58" idx="2"/>
          </p:cNvCxnSpPr>
          <p:nvPr/>
        </p:nvCxnSpPr>
        <p:spPr>
          <a:xfrm rot="5400000" flipH="1">
            <a:off x="4927301" y="2567325"/>
            <a:ext cx="250787" cy="6344920"/>
          </a:xfrm>
          <a:prstGeom prst="bentConnector4">
            <a:avLst>
              <a:gd name="adj1" fmla="val -328151"/>
              <a:gd name="adj2" fmla="val 99990"/>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Espace réservé du numéro de diapositive 2">
            <a:extLst>
              <a:ext uri="{FF2B5EF4-FFF2-40B4-BE49-F238E27FC236}">
                <a16:creationId xmlns:a16="http://schemas.microsoft.com/office/drawing/2014/main" id="{9BFEEC79-A270-4771-B88B-EAAA862C5E76}"/>
              </a:ext>
            </a:extLst>
          </p:cNvPr>
          <p:cNvSpPr>
            <a:spLocks noGrp="1"/>
          </p:cNvSpPr>
          <p:nvPr>
            <p:ph type="sldNum" sz="quarter" idx="12"/>
          </p:nvPr>
        </p:nvSpPr>
        <p:spPr/>
        <p:txBody>
          <a:bodyPr/>
          <a:lstStyle/>
          <a:p>
            <a:fld id="{F07FD68F-5595-474F-B881-557E1AF9482B}" type="slidenum">
              <a:rPr lang="fr-BE" smtClean="0"/>
              <a:t>21</a:t>
            </a:fld>
            <a:endParaRPr lang="fr-BE"/>
          </a:p>
        </p:txBody>
      </p:sp>
    </p:spTree>
    <p:extLst>
      <p:ext uri="{BB962C8B-B14F-4D97-AF65-F5344CB8AC3E}">
        <p14:creationId xmlns:p14="http://schemas.microsoft.com/office/powerpoint/2010/main" val="1678456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par>
                          <p:cTn id="17" fill="hold">
                            <p:stCondLst>
                              <p:cond delay="1000"/>
                            </p:stCondLst>
                            <p:childTnLst>
                              <p:par>
                                <p:cTn id="18" presetID="22" presetClass="entr" presetSubtype="4" fill="hold"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down)">
                                      <p:cBhvr>
                                        <p:cTn id="20" dur="500"/>
                                        <p:tgtEl>
                                          <p:spTgt spid="8"/>
                                        </p:tgtEl>
                                      </p:cBhvr>
                                    </p:animEffect>
                                  </p:childTnLst>
                                </p:cTn>
                              </p:par>
                              <p:par>
                                <p:cTn id="21" presetID="22" presetClass="entr" presetSubtype="4"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down)">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wipe(down)">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childTnLst>
                          </p:cTn>
                        </p:par>
                        <p:par>
                          <p:cTn id="46" fill="hold">
                            <p:stCondLst>
                              <p:cond delay="1000"/>
                            </p:stCondLst>
                            <p:childTnLst>
                              <p:par>
                                <p:cTn id="47" presetID="22" presetClass="entr" presetSubtype="4" fill="hold" nodeType="after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wipe(down)">
                                      <p:cBhvr>
                                        <p:cTn id="49" dur="500"/>
                                        <p:tgtEl>
                                          <p:spTgt spid="23"/>
                                        </p:tgtEl>
                                      </p:cBhvr>
                                    </p:animEffect>
                                  </p:childTnLst>
                                </p:cTn>
                              </p:par>
                              <p:par>
                                <p:cTn id="50" presetID="22" presetClass="entr" presetSubtype="4" fill="hold" nodeType="with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500"/>
                                        <p:tgtEl>
                                          <p:spTgt spid="28"/>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childTnLst>
                          </p:cTn>
                        </p:par>
                        <p:par>
                          <p:cTn id="58" fill="hold">
                            <p:stCondLst>
                              <p:cond delay="500"/>
                            </p:stCondLst>
                            <p:childTnLst>
                              <p:par>
                                <p:cTn id="59" presetID="10" presetClass="entr" presetSubtype="0" fill="hold" grpId="0" nodeType="after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500"/>
                                        <p:tgtEl>
                                          <p:spTgt spid="19"/>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4" fill="hold" nodeType="click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wipe(down)">
                                      <p:cBhvr>
                                        <p:cTn id="66" dur="500"/>
                                        <p:tgtEl>
                                          <p:spTgt spid="30"/>
                                        </p:tgtEl>
                                      </p:cBhvr>
                                    </p:animEffect>
                                  </p:childTnLst>
                                </p:cTn>
                              </p:par>
                              <p:par>
                                <p:cTn id="67" presetID="22" presetClass="entr" presetSubtype="4" fill="hold" nodeType="withEffect">
                                  <p:stCondLst>
                                    <p:cond delay="0"/>
                                  </p:stCondLst>
                                  <p:childTnLst>
                                    <p:set>
                                      <p:cBhvr>
                                        <p:cTn id="68" dur="1" fill="hold">
                                          <p:stCondLst>
                                            <p:cond delay="0"/>
                                          </p:stCondLst>
                                        </p:cTn>
                                        <p:tgtEl>
                                          <p:spTgt spid="32"/>
                                        </p:tgtEl>
                                        <p:attrNameLst>
                                          <p:attrName>style.visibility</p:attrName>
                                        </p:attrNameLst>
                                      </p:cBhvr>
                                      <p:to>
                                        <p:strVal val="visible"/>
                                      </p:to>
                                    </p:set>
                                    <p:animEffect transition="in" filter="wipe(down)">
                                      <p:cBhvr>
                                        <p:cTn id="69" dur="500"/>
                                        <p:tgtEl>
                                          <p:spTgt spid="32"/>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33"/>
                                        </p:tgtEl>
                                        <p:attrNameLst>
                                          <p:attrName>style.visibility</p:attrName>
                                        </p:attrNameLst>
                                      </p:cBhvr>
                                      <p:to>
                                        <p:strVal val="visible"/>
                                      </p:to>
                                    </p:set>
                                    <p:animEffect transition="in" filter="fade">
                                      <p:cBhvr>
                                        <p:cTn id="74" dur="500"/>
                                        <p:tgtEl>
                                          <p:spTgt spid="33"/>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2" fill="hold" nodeType="clickEffect">
                                  <p:stCondLst>
                                    <p:cond delay="0"/>
                                  </p:stCondLst>
                                  <p:childTnLst>
                                    <p:set>
                                      <p:cBhvr>
                                        <p:cTn id="78" dur="1" fill="hold">
                                          <p:stCondLst>
                                            <p:cond delay="0"/>
                                          </p:stCondLst>
                                        </p:cTn>
                                        <p:tgtEl>
                                          <p:spTgt spid="35"/>
                                        </p:tgtEl>
                                        <p:attrNameLst>
                                          <p:attrName>style.visibility</p:attrName>
                                        </p:attrNameLst>
                                      </p:cBhvr>
                                      <p:to>
                                        <p:strVal val="visible"/>
                                      </p:to>
                                    </p:set>
                                    <p:animEffect transition="in" filter="wipe(right)">
                                      <p:cBhvr>
                                        <p:cTn id="79" dur="500"/>
                                        <p:tgtEl>
                                          <p:spTgt spid="3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6"/>
                                        </p:tgtEl>
                                        <p:attrNameLst>
                                          <p:attrName>style.visibility</p:attrName>
                                        </p:attrNameLst>
                                      </p:cBhvr>
                                      <p:to>
                                        <p:strVal val="visible"/>
                                      </p:to>
                                    </p:set>
                                    <p:animEffect transition="in" filter="fade">
                                      <p:cBhvr>
                                        <p:cTn id="82" dur="500"/>
                                        <p:tgtEl>
                                          <p:spTgt spid="36"/>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37"/>
                                        </p:tgtEl>
                                        <p:attrNameLst>
                                          <p:attrName>style.visibility</p:attrName>
                                        </p:attrNameLst>
                                      </p:cBhvr>
                                      <p:to>
                                        <p:strVal val="visible"/>
                                      </p:to>
                                    </p:set>
                                    <p:animEffect transition="in" filter="fade">
                                      <p:cBhvr>
                                        <p:cTn id="87" dur="500"/>
                                        <p:tgtEl>
                                          <p:spTgt spid="37"/>
                                        </p:tgtEl>
                                      </p:cBhvr>
                                    </p:animEffect>
                                  </p:childTnLst>
                                </p:cTn>
                              </p:par>
                            </p:childTnLst>
                          </p:cTn>
                        </p:par>
                        <p:par>
                          <p:cTn id="88" fill="hold">
                            <p:stCondLst>
                              <p:cond delay="500"/>
                            </p:stCondLst>
                            <p:childTnLst>
                              <p:par>
                                <p:cTn id="89" presetID="10" presetClass="entr" presetSubtype="0" fill="hold" grpId="0" nodeType="afterEffect">
                                  <p:stCondLst>
                                    <p:cond delay="0"/>
                                  </p:stCondLst>
                                  <p:childTnLst>
                                    <p:set>
                                      <p:cBhvr>
                                        <p:cTn id="90" dur="1" fill="hold">
                                          <p:stCondLst>
                                            <p:cond delay="0"/>
                                          </p:stCondLst>
                                        </p:cTn>
                                        <p:tgtEl>
                                          <p:spTgt spid="38"/>
                                        </p:tgtEl>
                                        <p:attrNameLst>
                                          <p:attrName>style.visibility</p:attrName>
                                        </p:attrNameLst>
                                      </p:cBhvr>
                                      <p:to>
                                        <p:strVal val="visible"/>
                                      </p:to>
                                    </p:set>
                                    <p:animEffect transition="in" filter="fade">
                                      <p:cBhvr>
                                        <p:cTn id="91" dur="500"/>
                                        <p:tgtEl>
                                          <p:spTgt spid="38"/>
                                        </p:tgtEl>
                                      </p:cBhvr>
                                    </p:animEffect>
                                  </p:childTnLst>
                                </p:cTn>
                              </p:par>
                            </p:childTnLst>
                          </p:cTn>
                        </p:par>
                        <p:par>
                          <p:cTn id="92" fill="hold">
                            <p:stCondLst>
                              <p:cond delay="1000"/>
                            </p:stCondLst>
                            <p:childTnLst>
                              <p:par>
                                <p:cTn id="93" presetID="10" presetClass="entr" presetSubtype="0" fill="hold" grpId="0" nodeType="afterEffect">
                                  <p:stCondLst>
                                    <p:cond delay="0"/>
                                  </p:stCondLst>
                                  <p:childTnLst>
                                    <p:set>
                                      <p:cBhvr>
                                        <p:cTn id="94" dur="1" fill="hold">
                                          <p:stCondLst>
                                            <p:cond delay="0"/>
                                          </p:stCondLst>
                                        </p:cTn>
                                        <p:tgtEl>
                                          <p:spTgt spid="39"/>
                                        </p:tgtEl>
                                        <p:attrNameLst>
                                          <p:attrName>style.visibility</p:attrName>
                                        </p:attrNameLst>
                                      </p:cBhvr>
                                      <p:to>
                                        <p:strVal val="visible"/>
                                      </p:to>
                                    </p:set>
                                    <p:animEffect transition="in" filter="fade">
                                      <p:cBhvr>
                                        <p:cTn id="95" dur="500"/>
                                        <p:tgtEl>
                                          <p:spTgt spid="39"/>
                                        </p:tgtEl>
                                      </p:cBhvr>
                                    </p:animEffect>
                                  </p:childTnLst>
                                </p:cTn>
                              </p:par>
                            </p:childTnLst>
                          </p:cTn>
                        </p:par>
                      </p:childTnLst>
                    </p:cTn>
                  </p:par>
                  <p:par>
                    <p:cTn id="96" fill="hold">
                      <p:stCondLst>
                        <p:cond delay="indefinite"/>
                      </p:stCondLst>
                      <p:childTnLst>
                        <p:par>
                          <p:cTn id="97" fill="hold">
                            <p:stCondLst>
                              <p:cond delay="0"/>
                            </p:stCondLst>
                            <p:childTnLst>
                              <p:par>
                                <p:cTn id="98" presetID="22" presetClass="entr" presetSubtype="4" fill="hold" nodeType="clickEffect">
                                  <p:stCondLst>
                                    <p:cond delay="0"/>
                                  </p:stCondLst>
                                  <p:childTnLst>
                                    <p:set>
                                      <p:cBhvr>
                                        <p:cTn id="99" dur="1" fill="hold">
                                          <p:stCondLst>
                                            <p:cond delay="0"/>
                                          </p:stCondLst>
                                        </p:cTn>
                                        <p:tgtEl>
                                          <p:spTgt spid="43"/>
                                        </p:tgtEl>
                                        <p:attrNameLst>
                                          <p:attrName>style.visibility</p:attrName>
                                        </p:attrNameLst>
                                      </p:cBhvr>
                                      <p:to>
                                        <p:strVal val="visible"/>
                                      </p:to>
                                    </p:set>
                                    <p:animEffect transition="in" filter="wipe(down)">
                                      <p:cBhvr>
                                        <p:cTn id="100" dur="500"/>
                                        <p:tgtEl>
                                          <p:spTgt spid="43"/>
                                        </p:tgtEl>
                                      </p:cBhvr>
                                    </p:animEffect>
                                  </p:childTnLst>
                                </p:cTn>
                              </p:par>
                              <p:par>
                                <p:cTn id="101" presetID="22" presetClass="entr" presetSubtype="4" fill="hold" nodeType="withEffect">
                                  <p:stCondLst>
                                    <p:cond delay="0"/>
                                  </p:stCondLst>
                                  <p:childTnLst>
                                    <p:set>
                                      <p:cBhvr>
                                        <p:cTn id="102" dur="1" fill="hold">
                                          <p:stCondLst>
                                            <p:cond delay="0"/>
                                          </p:stCondLst>
                                        </p:cTn>
                                        <p:tgtEl>
                                          <p:spTgt spid="45"/>
                                        </p:tgtEl>
                                        <p:attrNameLst>
                                          <p:attrName>style.visibility</p:attrName>
                                        </p:attrNameLst>
                                      </p:cBhvr>
                                      <p:to>
                                        <p:strVal val="visible"/>
                                      </p:to>
                                    </p:set>
                                    <p:animEffect transition="in" filter="wipe(down)">
                                      <p:cBhvr>
                                        <p:cTn id="103" dur="500"/>
                                        <p:tgtEl>
                                          <p:spTgt spid="45"/>
                                        </p:tgtEl>
                                      </p:cBhvr>
                                    </p:animEffect>
                                  </p:childTnLst>
                                </p:cTn>
                              </p:par>
                              <p:par>
                                <p:cTn id="104" presetID="22" presetClass="entr" presetSubtype="4" fill="hold" nodeType="withEffect">
                                  <p:stCondLst>
                                    <p:cond delay="0"/>
                                  </p:stCondLst>
                                  <p:childTnLst>
                                    <p:set>
                                      <p:cBhvr>
                                        <p:cTn id="105" dur="1" fill="hold">
                                          <p:stCondLst>
                                            <p:cond delay="0"/>
                                          </p:stCondLst>
                                        </p:cTn>
                                        <p:tgtEl>
                                          <p:spTgt spid="47"/>
                                        </p:tgtEl>
                                        <p:attrNameLst>
                                          <p:attrName>style.visibility</p:attrName>
                                        </p:attrNameLst>
                                      </p:cBhvr>
                                      <p:to>
                                        <p:strVal val="visible"/>
                                      </p:to>
                                    </p:set>
                                    <p:animEffect transition="in" filter="wipe(down)">
                                      <p:cBhvr>
                                        <p:cTn id="106" dur="500"/>
                                        <p:tgtEl>
                                          <p:spTgt spid="47"/>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48"/>
                                        </p:tgtEl>
                                        <p:attrNameLst>
                                          <p:attrName>style.visibility</p:attrName>
                                        </p:attrNameLst>
                                      </p:cBhvr>
                                      <p:to>
                                        <p:strVal val="visible"/>
                                      </p:to>
                                    </p:set>
                                    <p:animEffect transition="in" filter="fade">
                                      <p:cBhvr>
                                        <p:cTn id="111" dur="500"/>
                                        <p:tgtEl>
                                          <p:spTgt spid="48"/>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4" fill="hold" nodeType="clickEffect">
                                  <p:stCondLst>
                                    <p:cond delay="0"/>
                                  </p:stCondLst>
                                  <p:childTnLst>
                                    <p:set>
                                      <p:cBhvr>
                                        <p:cTn id="115" dur="1" fill="hold">
                                          <p:stCondLst>
                                            <p:cond delay="0"/>
                                          </p:stCondLst>
                                        </p:cTn>
                                        <p:tgtEl>
                                          <p:spTgt spid="50"/>
                                        </p:tgtEl>
                                        <p:attrNameLst>
                                          <p:attrName>style.visibility</p:attrName>
                                        </p:attrNameLst>
                                      </p:cBhvr>
                                      <p:to>
                                        <p:strVal val="visible"/>
                                      </p:to>
                                    </p:set>
                                    <p:animEffect transition="in" filter="wipe(down)">
                                      <p:cBhvr>
                                        <p:cTn id="116" dur="500"/>
                                        <p:tgtEl>
                                          <p:spTgt spid="50"/>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52"/>
                                        </p:tgtEl>
                                        <p:attrNameLst>
                                          <p:attrName>style.visibility</p:attrName>
                                        </p:attrNameLst>
                                      </p:cBhvr>
                                      <p:to>
                                        <p:strVal val="visible"/>
                                      </p:to>
                                    </p:set>
                                    <p:animEffect transition="in" filter="fade">
                                      <p:cBhvr>
                                        <p:cTn id="119" dur="500"/>
                                        <p:tgtEl>
                                          <p:spTgt spid="52"/>
                                        </p:tgtEl>
                                      </p:cBhvr>
                                    </p:animEffect>
                                  </p:childTnLst>
                                </p:cTn>
                              </p:par>
                            </p:childTnLst>
                          </p:cTn>
                        </p:par>
                      </p:childTnLst>
                    </p:cTn>
                  </p:par>
                  <p:par>
                    <p:cTn id="120" fill="hold">
                      <p:stCondLst>
                        <p:cond delay="indefinite"/>
                      </p:stCondLst>
                      <p:childTnLst>
                        <p:par>
                          <p:cTn id="121" fill="hold">
                            <p:stCondLst>
                              <p:cond delay="0"/>
                            </p:stCondLst>
                            <p:childTnLst>
                              <p:par>
                                <p:cTn id="122" presetID="22" presetClass="entr" presetSubtype="2" fill="hold" nodeType="clickEffect">
                                  <p:stCondLst>
                                    <p:cond delay="0"/>
                                  </p:stCondLst>
                                  <p:childTnLst>
                                    <p:set>
                                      <p:cBhvr>
                                        <p:cTn id="123" dur="1" fill="hold">
                                          <p:stCondLst>
                                            <p:cond delay="0"/>
                                          </p:stCondLst>
                                        </p:cTn>
                                        <p:tgtEl>
                                          <p:spTgt spid="56"/>
                                        </p:tgtEl>
                                        <p:attrNameLst>
                                          <p:attrName>style.visibility</p:attrName>
                                        </p:attrNameLst>
                                      </p:cBhvr>
                                      <p:to>
                                        <p:strVal val="visible"/>
                                      </p:to>
                                    </p:set>
                                    <p:animEffect transition="in" filter="wipe(right)">
                                      <p:cBhvr>
                                        <p:cTn id="124" dur="500"/>
                                        <p:tgtEl>
                                          <p:spTgt spid="56"/>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57"/>
                                        </p:tgtEl>
                                        <p:attrNameLst>
                                          <p:attrName>style.visibility</p:attrName>
                                        </p:attrNameLst>
                                      </p:cBhvr>
                                      <p:to>
                                        <p:strVal val="visible"/>
                                      </p:to>
                                    </p:set>
                                    <p:animEffect transition="in" filter="fade">
                                      <p:cBhvr>
                                        <p:cTn id="127" dur="500"/>
                                        <p:tgtEl>
                                          <p:spTgt spid="57"/>
                                        </p:tgtEl>
                                      </p:cBhvr>
                                    </p:animEffect>
                                  </p:childTnLst>
                                </p:cTn>
                              </p:par>
                            </p:childTnLst>
                          </p:cTn>
                        </p:par>
                      </p:childTnLst>
                    </p:cTn>
                  </p:par>
                  <p:par>
                    <p:cTn id="128" fill="hold">
                      <p:stCondLst>
                        <p:cond delay="indefinite"/>
                      </p:stCondLst>
                      <p:childTnLst>
                        <p:par>
                          <p:cTn id="129" fill="hold">
                            <p:stCondLst>
                              <p:cond delay="0"/>
                            </p:stCondLst>
                            <p:childTnLst>
                              <p:par>
                                <p:cTn id="130" presetID="22" presetClass="entr" presetSubtype="1" fill="hold" nodeType="clickEffect">
                                  <p:stCondLst>
                                    <p:cond delay="0"/>
                                  </p:stCondLst>
                                  <p:childTnLst>
                                    <p:set>
                                      <p:cBhvr>
                                        <p:cTn id="131" dur="1" fill="hold">
                                          <p:stCondLst>
                                            <p:cond delay="0"/>
                                          </p:stCondLst>
                                        </p:cTn>
                                        <p:tgtEl>
                                          <p:spTgt spid="60"/>
                                        </p:tgtEl>
                                        <p:attrNameLst>
                                          <p:attrName>style.visibility</p:attrName>
                                        </p:attrNameLst>
                                      </p:cBhvr>
                                      <p:to>
                                        <p:strVal val="visible"/>
                                      </p:to>
                                    </p:set>
                                    <p:animEffect transition="in" filter="wipe(up)">
                                      <p:cBhvr>
                                        <p:cTn id="132" dur="500"/>
                                        <p:tgtEl>
                                          <p:spTgt spid="60"/>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62"/>
                                        </p:tgtEl>
                                        <p:attrNameLst>
                                          <p:attrName>style.visibility</p:attrName>
                                        </p:attrNameLst>
                                      </p:cBhvr>
                                      <p:to>
                                        <p:strVal val="visible"/>
                                      </p:to>
                                    </p:set>
                                    <p:animEffect transition="in" filter="fade">
                                      <p:cBhvr>
                                        <p:cTn id="135" dur="500"/>
                                        <p:tgtEl>
                                          <p:spTgt spid="62"/>
                                        </p:tgtEl>
                                      </p:cBhvr>
                                    </p:animEffect>
                                  </p:childTnLst>
                                </p:cTn>
                              </p:par>
                            </p:childTnLst>
                          </p:cTn>
                        </p:par>
                        <p:par>
                          <p:cTn id="136" fill="hold">
                            <p:stCondLst>
                              <p:cond delay="500"/>
                            </p:stCondLst>
                            <p:childTnLst>
                              <p:par>
                                <p:cTn id="137" presetID="10" presetClass="entr" presetSubtype="0" fill="hold" grpId="0" nodeType="afterEffect">
                                  <p:stCondLst>
                                    <p:cond delay="0"/>
                                  </p:stCondLst>
                                  <p:childTnLst>
                                    <p:set>
                                      <p:cBhvr>
                                        <p:cTn id="138" dur="1" fill="hold">
                                          <p:stCondLst>
                                            <p:cond delay="0"/>
                                          </p:stCondLst>
                                        </p:cTn>
                                        <p:tgtEl>
                                          <p:spTgt spid="58"/>
                                        </p:tgtEl>
                                        <p:attrNameLst>
                                          <p:attrName>style.visibility</p:attrName>
                                        </p:attrNameLst>
                                      </p:cBhvr>
                                      <p:to>
                                        <p:strVal val="visible"/>
                                      </p:to>
                                    </p:set>
                                    <p:animEffect transition="in" filter="fade">
                                      <p:cBhvr>
                                        <p:cTn id="139" dur="500"/>
                                        <p:tgtEl>
                                          <p:spTgt spid="58"/>
                                        </p:tgtEl>
                                      </p:cBhvr>
                                    </p:animEffect>
                                  </p:childTnLst>
                                </p:cTn>
                              </p:par>
                            </p:childTnLst>
                          </p:cTn>
                        </p:par>
                        <p:par>
                          <p:cTn id="140" fill="hold">
                            <p:stCondLst>
                              <p:cond delay="1000"/>
                            </p:stCondLst>
                            <p:childTnLst>
                              <p:par>
                                <p:cTn id="141" presetID="22" presetClass="entr" presetSubtype="2" fill="hold" nodeType="afterEffect">
                                  <p:stCondLst>
                                    <p:cond delay="0"/>
                                  </p:stCondLst>
                                  <p:childTnLst>
                                    <p:set>
                                      <p:cBhvr>
                                        <p:cTn id="142" dur="1" fill="hold">
                                          <p:stCondLst>
                                            <p:cond delay="0"/>
                                          </p:stCondLst>
                                        </p:cTn>
                                        <p:tgtEl>
                                          <p:spTgt spid="64"/>
                                        </p:tgtEl>
                                        <p:attrNameLst>
                                          <p:attrName>style.visibility</p:attrName>
                                        </p:attrNameLst>
                                      </p:cBhvr>
                                      <p:to>
                                        <p:strVal val="visible"/>
                                      </p:to>
                                    </p:set>
                                    <p:animEffect transition="in" filter="wipe(right)">
                                      <p:cBhvr>
                                        <p:cTn id="143" dur="500"/>
                                        <p:tgtEl>
                                          <p:spTgt spid="64"/>
                                        </p:tgtEl>
                                      </p:cBhvr>
                                    </p:animEffect>
                                  </p:childTnLst>
                                </p:cTn>
                              </p:par>
                              <p:par>
                                <p:cTn id="144" presetID="22" presetClass="entr" presetSubtype="2" fill="hold" nodeType="withEffect">
                                  <p:stCondLst>
                                    <p:cond delay="0"/>
                                  </p:stCondLst>
                                  <p:childTnLst>
                                    <p:set>
                                      <p:cBhvr>
                                        <p:cTn id="145" dur="1" fill="hold">
                                          <p:stCondLst>
                                            <p:cond delay="0"/>
                                          </p:stCondLst>
                                        </p:cTn>
                                        <p:tgtEl>
                                          <p:spTgt spid="66"/>
                                        </p:tgtEl>
                                        <p:attrNameLst>
                                          <p:attrName>style.visibility</p:attrName>
                                        </p:attrNameLst>
                                      </p:cBhvr>
                                      <p:to>
                                        <p:strVal val="visible"/>
                                      </p:to>
                                    </p:set>
                                    <p:animEffect transition="in" filter="wipe(right)">
                                      <p:cBhvr>
                                        <p:cTn id="146"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11" grpId="0" animBg="1"/>
      <p:bldP spid="15" grpId="0"/>
      <p:bldP spid="16" grpId="0" animBg="1"/>
      <p:bldP spid="17" grpId="0" animBg="1"/>
      <p:bldP spid="18" grpId="0" animBg="1"/>
      <p:bldP spid="19" grpId="0" animBg="1"/>
      <p:bldP spid="33" grpId="0" animBg="1"/>
      <p:bldP spid="36" grpId="0"/>
      <p:bldP spid="37" grpId="0" animBg="1"/>
      <p:bldP spid="38" grpId="0" animBg="1"/>
      <p:bldP spid="39" grpId="0" animBg="1"/>
      <p:bldP spid="48" grpId="0" animBg="1"/>
      <p:bldP spid="52" grpId="0"/>
      <p:bldP spid="57" grpId="0"/>
      <p:bldP spid="58" grpId="0" animBg="1"/>
      <p:bldP spid="6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D8E2FD97-1A41-43EA-BCEA-8A37DF8A34BD}"/>
              </a:ext>
            </a:extLst>
          </p:cNvPr>
          <p:cNvSpPr>
            <a:spLocks noGrp="1"/>
          </p:cNvSpPr>
          <p:nvPr>
            <p:ph type="title"/>
          </p:nvPr>
        </p:nvSpPr>
        <p:spPr>
          <a:xfrm>
            <a:off x="838200" y="365125"/>
            <a:ext cx="10515600" cy="1325563"/>
          </a:xfrm>
        </p:spPr>
        <p:txBody>
          <a:bodyPr>
            <a:normAutofit/>
          </a:bodyPr>
          <a:lstStyle/>
          <a:p>
            <a:r>
              <a:rPr lang="fr-FR" sz="5400"/>
              <a:t>Equation du risque</a:t>
            </a:r>
            <a:endParaRPr lang="fr-BE" sz="5400"/>
          </a:p>
        </p:txBody>
      </p:sp>
      <p:sp>
        <p:nvSpPr>
          <p:cNvPr id="1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401F544A-5AA1-47EA-9976-6CB91EB600B9}"/>
              </a:ext>
            </a:extLst>
          </p:cNvPr>
          <p:cNvSpPr>
            <a:spLocks noGrp="1"/>
          </p:cNvSpPr>
          <p:nvPr>
            <p:ph idx="1"/>
          </p:nvPr>
        </p:nvSpPr>
        <p:spPr>
          <a:xfrm>
            <a:off x="1321526" y="3625881"/>
            <a:ext cx="10515600" cy="845167"/>
          </a:xfrm>
        </p:spPr>
        <p:txBody>
          <a:bodyPr>
            <a:normAutofit/>
          </a:bodyPr>
          <a:lstStyle/>
          <a:p>
            <a:pPr marL="0" indent="0">
              <a:buNone/>
            </a:pPr>
            <a:r>
              <a:rPr lang="fr-FR" sz="4000" dirty="0"/>
              <a:t>Risque = Menace * Vulnérabilité * Impact</a:t>
            </a:r>
            <a:endParaRPr lang="fr-BE" sz="4000" dirty="0"/>
          </a:p>
        </p:txBody>
      </p:sp>
      <p:sp>
        <p:nvSpPr>
          <p:cNvPr id="4" name="Espace réservé du numéro de diapositive 3">
            <a:extLst>
              <a:ext uri="{FF2B5EF4-FFF2-40B4-BE49-F238E27FC236}">
                <a16:creationId xmlns:a16="http://schemas.microsoft.com/office/drawing/2014/main" id="{118D236D-4633-4382-A834-18B75790EF60}"/>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22</a:t>
            </a:fld>
            <a:endParaRPr lang="fr-BE"/>
          </a:p>
        </p:txBody>
      </p:sp>
    </p:spTree>
    <p:extLst>
      <p:ext uri="{BB962C8B-B14F-4D97-AF65-F5344CB8AC3E}">
        <p14:creationId xmlns:p14="http://schemas.microsoft.com/office/powerpoint/2010/main" val="2675896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iterate type="wd">
                                    <p:tmAbs val="1000"/>
                                  </p:iterate>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3">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9F623AC-791B-4940-B816-8935B2E9FDA1}"/>
              </a:ext>
            </a:extLst>
          </p:cNvPr>
          <p:cNvSpPr>
            <a:spLocks noGrp="1"/>
          </p:cNvSpPr>
          <p:nvPr>
            <p:ph type="title"/>
          </p:nvPr>
        </p:nvSpPr>
        <p:spPr>
          <a:xfrm>
            <a:off x="838200" y="365125"/>
            <a:ext cx="10515600" cy="1325563"/>
          </a:xfrm>
        </p:spPr>
        <p:txBody>
          <a:bodyPr>
            <a:normAutofit/>
          </a:bodyPr>
          <a:lstStyle/>
          <a:p>
            <a:r>
              <a:rPr lang="fr-FR" sz="5400"/>
              <a:t>Les composantes du risque</a:t>
            </a:r>
            <a:endParaRPr lang="fr-BE" sz="5400"/>
          </a:p>
        </p:txBody>
      </p:sp>
      <p:sp>
        <p:nvSpPr>
          <p:cNvPr id="1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Espace réservé du numéro de diapositive 3">
            <a:extLst>
              <a:ext uri="{FF2B5EF4-FFF2-40B4-BE49-F238E27FC236}">
                <a16:creationId xmlns:a16="http://schemas.microsoft.com/office/drawing/2014/main" id="{1AA3118E-35F6-4FD0-B8EE-288B8155F4A1}"/>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23</a:t>
            </a:fld>
            <a:endParaRPr lang="fr-BE"/>
          </a:p>
        </p:txBody>
      </p:sp>
      <p:sp>
        <p:nvSpPr>
          <p:cNvPr id="17" name="Espace réservé du contenu 2">
            <a:extLst>
              <a:ext uri="{FF2B5EF4-FFF2-40B4-BE49-F238E27FC236}">
                <a16:creationId xmlns:a16="http://schemas.microsoft.com/office/drawing/2014/main" id="{004F729E-6321-4F30-B343-C4C567C237FB}"/>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dirty="0"/>
              <a:t>Menace</a:t>
            </a:r>
          </a:p>
          <a:p>
            <a:pPr lvl="1"/>
            <a:r>
              <a:rPr lang="fr-FR" dirty="0">
                <a:solidFill>
                  <a:srgbClr val="FF0000"/>
                </a:solidFill>
              </a:rPr>
              <a:t>Source</a:t>
            </a:r>
            <a:r>
              <a:rPr lang="fr-FR" dirty="0"/>
              <a:t> du risque</a:t>
            </a:r>
          </a:p>
          <a:p>
            <a:pPr lvl="1"/>
            <a:r>
              <a:rPr lang="fr-FR" dirty="0"/>
              <a:t>Attaque possible d’un élément </a:t>
            </a:r>
            <a:r>
              <a:rPr lang="fr-FR" dirty="0">
                <a:solidFill>
                  <a:srgbClr val="FF0000"/>
                </a:solidFill>
              </a:rPr>
              <a:t>dangereux</a:t>
            </a:r>
            <a:r>
              <a:rPr lang="fr-FR" dirty="0"/>
              <a:t> pour les </a:t>
            </a:r>
            <a:r>
              <a:rPr lang="fr-FR" dirty="0">
                <a:solidFill>
                  <a:srgbClr val="FF0000"/>
                </a:solidFill>
              </a:rPr>
              <a:t>assets</a:t>
            </a:r>
          </a:p>
          <a:p>
            <a:pPr lvl="1"/>
            <a:endParaRPr lang="fr-FR" dirty="0"/>
          </a:p>
          <a:p>
            <a:r>
              <a:rPr lang="fr-FR" dirty="0"/>
              <a:t>Vulnérabilité</a:t>
            </a:r>
          </a:p>
          <a:p>
            <a:pPr lvl="1"/>
            <a:r>
              <a:rPr lang="fr-FR" dirty="0"/>
              <a:t>Caractéristique d’un asset</a:t>
            </a:r>
          </a:p>
          <a:p>
            <a:pPr lvl="1"/>
            <a:r>
              <a:rPr lang="fr-FR" dirty="0">
                <a:solidFill>
                  <a:srgbClr val="FF0000"/>
                </a:solidFill>
              </a:rPr>
              <a:t>Faiblesse</a:t>
            </a:r>
            <a:r>
              <a:rPr lang="fr-FR" dirty="0"/>
              <a:t> ou </a:t>
            </a:r>
            <a:r>
              <a:rPr lang="fr-FR" dirty="0">
                <a:solidFill>
                  <a:srgbClr val="FF0000"/>
                </a:solidFill>
              </a:rPr>
              <a:t>faille</a:t>
            </a:r>
          </a:p>
          <a:p>
            <a:pPr lvl="1"/>
            <a:endParaRPr lang="fr-FR" dirty="0"/>
          </a:p>
          <a:p>
            <a:r>
              <a:rPr lang="fr-FR" dirty="0"/>
              <a:t>Impact</a:t>
            </a:r>
          </a:p>
          <a:p>
            <a:pPr lvl="1"/>
            <a:r>
              <a:rPr lang="fr-FR" dirty="0">
                <a:solidFill>
                  <a:srgbClr val="FF0000"/>
                </a:solidFill>
              </a:rPr>
              <a:t>Conséquence</a:t>
            </a:r>
            <a:r>
              <a:rPr lang="fr-FR" dirty="0"/>
              <a:t> sur l’organisme et ses objectifs</a:t>
            </a:r>
          </a:p>
          <a:p>
            <a:pPr marL="457200" lvl="1" indent="0">
              <a:buFont typeface="Arial" panose="020B0604020202020204" pitchFamily="34" charset="0"/>
              <a:buNone/>
            </a:pPr>
            <a:endParaRPr lang="fr-BE" dirty="0"/>
          </a:p>
        </p:txBody>
      </p:sp>
      <p:cxnSp>
        <p:nvCxnSpPr>
          <p:cNvPr id="18" name="Connecteur : en angle 17">
            <a:extLst>
              <a:ext uri="{FF2B5EF4-FFF2-40B4-BE49-F238E27FC236}">
                <a16:creationId xmlns:a16="http://schemas.microsoft.com/office/drawing/2014/main" id="{E7798E09-53CD-438B-B74C-AD6A01129842}"/>
              </a:ext>
            </a:extLst>
          </p:cNvPr>
          <p:cNvCxnSpPr>
            <a:cxnSpLocks/>
            <a:endCxn id="19" idx="1"/>
          </p:cNvCxnSpPr>
          <p:nvPr/>
        </p:nvCxnSpPr>
        <p:spPr>
          <a:xfrm>
            <a:off x="5644055" y="2123651"/>
            <a:ext cx="4035973" cy="787375"/>
          </a:xfrm>
          <a:prstGeom prst="bentConnector3">
            <a:avLst>
              <a:gd name="adj1" fmla="val 80859"/>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ZoneTexte 18">
            <a:extLst>
              <a:ext uri="{FF2B5EF4-FFF2-40B4-BE49-F238E27FC236}">
                <a16:creationId xmlns:a16="http://schemas.microsoft.com/office/drawing/2014/main" id="{3BF54CDB-E4B2-4706-8CF6-ADBA13E37F3E}"/>
              </a:ext>
            </a:extLst>
          </p:cNvPr>
          <p:cNvSpPr txBox="1"/>
          <p:nvPr/>
        </p:nvSpPr>
        <p:spPr>
          <a:xfrm>
            <a:off x="9680028" y="2495527"/>
            <a:ext cx="2727434" cy="830997"/>
          </a:xfrm>
          <a:prstGeom prst="rect">
            <a:avLst/>
          </a:prstGeom>
          <a:noFill/>
        </p:spPr>
        <p:txBody>
          <a:bodyPr wrap="square" rtlCol="0">
            <a:spAutoFit/>
          </a:bodyPr>
          <a:lstStyle/>
          <a:p>
            <a:r>
              <a:rPr lang="fr-FR" sz="4800" dirty="0"/>
              <a:t>Potentiel</a:t>
            </a:r>
            <a:endParaRPr lang="fr-BE" sz="4800" dirty="0"/>
          </a:p>
        </p:txBody>
      </p:sp>
      <p:cxnSp>
        <p:nvCxnSpPr>
          <p:cNvPr id="20" name="Connecteur : en angle 19">
            <a:extLst>
              <a:ext uri="{FF2B5EF4-FFF2-40B4-BE49-F238E27FC236}">
                <a16:creationId xmlns:a16="http://schemas.microsoft.com/office/drawing/2014/main" id="{B7BE3E49-15F7-42C0-AD71-7A0202747C9F}"/>
              </a:ext>
            </a:extLst>
          </p:cNvPr>
          <p:cNvCxnSpPr>
            <a:cxnSpLocks/>
          </p:cNvCxnSpPr>
          <p:nvPr/>
        </p:nvCxnSpPr>
        <p:spPr>
          <a:xfrm flipV="1">
            <a:off x="5644055" y="2928490"/>
            <a:ext cx="4035973" cy="652438"/>
          </a:xfrm>
          <a:prstGeom prst="bentConnector3">
            <a:avLst>
              <a:gd name="adj1" fmla="val 80859"/>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ZoneTexte 20">
            <a:extLst>
              <a:ext uri="{FF2B5EF4-FFF2-40B4-BE49-F238E27FC236}">
                <a16:creationId xmlns:a16="http://schemas.microsoft.com/office/drawing/2014/main" id="{D95FBB3D-8F00-4DD1-9AF2-5034A9E66B6A}"/>
              </a:ext>
            </a:extLst>
          </p:cNvPr>
          <p:cNvSpPr txBox="1"/>
          <p:nvPr/>
        </p:nvSpPr>
        <p:spPr>
          <a:xfrm>
            <a:off x="9680028" y="5022533"/>
            <a:ext cx="2727434" cy="830997"/>
          </a:xfrm>
          <a:prstGeom prst="rect">
            <a:avLst/>
          </a:prstGeom>
          <a:noFill/>
        </p:spPr>
        <p:txBody>
          <a:bodyPr wrap="square" rtlCol="0">
            <a:spAutoFit/>
          </a:bodyPr>
          <a:lstStyle/>
          <a:p>
            <a:r>
              <a:rPr lang="fr-FR" sz="4800" dirty="0"/>
              <a:t>Sévérité</a:t>
            </a:r>
            <a:endParaRPr lang="fr-BE" sz="4800" dirty="0"/>
          </a:p>
        </p:txBody>
      </p:sp>
      <p:cxnSp>
        <p:nvCxnSpPr>
          <p:cNvPr id="22" name="Connecteur : en angle 21">
            <a:extLst>
              <a:ext uri="{FF2B5EF4-FFF2-40B4-BE49-F238E27FC236}">
                <a16:creationId xmlns:a16="http://schemas.microsoft.com/office/drawing/2014/main" id="{B81C2D63-CD4B-407D-A03A-5C33371D2BFB}"/>
              </a:ext>
            </a:extLst>
          </p:cNvPr>
          <p:cNvCxnSpPr>
            <a:cxnSpLocks/>
          </p:cNvCxnSpPr>
          <p:nvPr/>
        </p:nvCxnSpPr>
        <p:spPr>
          <a:xfrm>
            <a:off x="5197365" y="5348752"/>
            <a:ext cx="4482663"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0006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fade">
                                      <p:cBhvr>
                                        <p:cTn id="7" dur="500"/>
                                        <p:tgtEl>
                                          <p:spTgt spid="1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7">
                                            <p:txEl>
                                              <p:pRg st="1" end="1"/>
                                            </p:txEl>
                                          </p:spTgt>
                                        </p:tgtEl>
                                        <p:attrNameLst>
                                          <p:attrName>style.visibility</p:attrName>
                                        </p:attrNameLst>
                                      </p:cBhvr>
                                      <p:to>
                                        <p:strVal val="visible"/>
                                      </p:to>
                                    </p:set>
                                    <p:animEffect transition="in" filter="fade">
                                      <p:cBhvr>
                                        <p:cTn id="10" dur="500"/>
                                        <p:tgtEl>
                                          <p:spTgt spid="17">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7">
                                            <p:txEl>
                                              <p:pRg st="2" end="2"/>
                                            </p:txEl>
                                          </p:spTgt>
                                        </p:tgtEl>
                                        <p:attrNameLst>
                                          <p:attrName>style.visibility</p:attrName>
                                        </p:attrNameLst>
                                      </p:cBhvr>
                                      <p:to>
                                        <p:strVal val="visible"/>
                                      </p:to>
                                    </p:set>
                                    <p:animEffect transition="in" filter="fade">
                                      <p:cBhvr>
                                        <p:cTn id="13" dur="500"/>
                                        <p:tgtEl>
                                          <p:spTgt spid="17">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7">
                                            <p:txEl>
                                              <p:pRg st="4" end="4"/>
                                            </p:txEl>
                                          </p:spTgt>
                                        </p:tgtEl>
                                        <p:attrNameLst>
                                          <p:attrName>style.visibility</p:attrName>
                                        </p:attrNameLst>
                                      </p:cBhvr>
                                      <p:to>
                                        <p:strVal val="visible"/>
                                      </p:to>
                                    </p:set>
                                    <p:animEffect transition="in" filter="fade">
                                      <p:cBhvr>
                                        <p:cTn id="18" dur="500"/>
                                        <p:tgtEl>
                                          <p:spTgt spid="17">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7">
                                            <p:txEl>
                                              <p:pRg st="5" end="5"/>
                                            </p:txEl>
                                          </p:spTgt>
                                        </p:tgtEl>
                                        <p:attrNameLst>
                                          <p:attrName>style.visibility</p:attrName>
                                        </p:attrNameLst>
                                      </p:cBhvr>
                                      <p:to>
                                        <p:strVal val="visible"/>
                                      </p:to>
                                    </p:set>
                                    <p:animEffect transition="in" filter="fade">
                                      <p:cBhvr>
                                        <p:cTn id="21" dur="500"/>
                                        <p:tgtEl>
                                          <p:spTgt spid="17">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7">
                                            <p:txEl>
                                              <p:pRg st="6" end="6"/>
                                            </p:txEl>
                                          </p:spTgt>
                                        </p:tgtEl>
                                        <p:attrNameLst>
                                          <p:attrName>style.visibility</p:attrName>
                                        </p:attrNameLst>
                                      </p:cBhvr>
                                      <p:to>
                                        <p:strVal val="visible"/>
                                      </p:to>
                                    </p:set>
                                    <p:animEffect transition="in" filter="fade">
                                      <p:cBhvr>
                                        <p:cTn id="24" dur="500"/>
                                        <p:tgtEl>
                                          <p:spTgt spid="17">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7">
                                            <p:txEl>
                                              <p:pRg st="8" end="8"/>
                                            </p:txEl>
                                          </p:spTgt>
                                        </p:tgtEl>
                                        <p:attrNameLst>
                                          <p:attrName>style.visibility</p:attrName>
                                        </p:attrNameLst>
                                      </p:cBhvr>
                                      <p:to>
                                        <p:strVal val="visible"/>
                                      </p:to>
                                    </p:set>
                                    <p:animEffect transition="in" filter="fade">
                                      <p:cBhvr>
                                        <p:cTn id="29" dur="500"/>
                                        <p:tgtEl>
                                          <p:spTgt spid="17">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17">
                                            <p:txEl>
                                              <p:pRg st="9" end="9"/>
                                            </p:txEl>
                                          </p:spTgt>
                                        </p:tgtEl>
                                        <p:attrNameLst>
                                          <p:attrName>style.visibility</p:attrName>
                                        </p:attrNameLst>
                                      </p:cBhvr>
                                      <p:to>
                                        <p:strVal val="visible"/>
                                      </p:to>
                                    </p:set>
                                    <p:animEffect transition="in" filter="fade">
                                      <p:cBhvr>
                                        <p:cTn id="32" dur="500"/>
                                        <p:tgtEl>
                                          <p:spTgt spid="17">
                                            <p:txEl>
                                              <p:pRg st="9" end="9"/>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left)">
                                      <p:cBhvr>
                                        <p:cTn id="37" dur="500"/>
                                        <p:tgtEl>
                                          <p:spTgt spid="18"/>
                                        </p:tgtEl>
                                      </p:cBhvr>
                                    </p:animEffect>
                                  </p:childTnLst>
                                </p:cTn>
                              </p:par>
                              <p:par>
                                <p:cTn id="38" presetID="22" presetClass="entr" presetSubtype="8" fill="hold"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wipe(left)">
                                      <p:cBhvr>
                                        <p:cTn id="40" dur="500"/>
                                        <p:tgtEl>
                                          <p:spTgt spid="2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nodeType="click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left)">
                                      <p:cBhvr>
                                        <p:cTn id="50" dur="500"/>
                                        <p:tgtEl>
                                          <p:spTgt spid="2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fade">
                                      <p:cBhvr>
                                        <p:cTn id="5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1"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339F9374-7D44-4C65-A5EE-8936F151A9A1}"/>
              </a:ext>
            </a:extLst>
          </p:cNvPr>
          <p:cNvSpPr>
            <a:spLocks noGrp="1"/>
          </p:cNvSpPr>
          <p:nvPr>
            <p:ph type="title"/>
          </p:nvPr>
        </p:nvSpPr>
        <p:spPr>
          <a:xfrm>
            <a:off x="838200" y="365125"/>
            <a:ext cx="10515600" cy="1325563"/>
          </a:xfrm>
        </p:spPr>
        <p:txBody>
          <a:bodyPr>
            <a:normAutofit/>
          </a:bodyPr>
          <a:lstStyle/>
          <a:p>
            <a:r>
              <a:rPr lang="fr-FR" sz="5400"/>
              <a:t>Politique de traitement du risque</a:t>
            </a:r>
            <a:endParaRPr lang="fr-BE" sz="5400"/>
          </a:p>
        </p:txBody>
      </p:sp>
      <p:sp>
        <p:nvSpPr>
          <p:cNvPr id="1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8A76516E-1BCA-455F-8FB5-D7B738EBA597}"/>
              </a:ext>
            </a:extLst>
          </p:cNvPr>
          <p:cNvSpPr>
            <a:spLocks noGrp="1"/>
          </p:cNvSpPr>
          <p:nvPr>
            <p:ph idx="1"/>
          </p:nvPr>
        </p:nvSpPr>
        <p:spPr>
          <a:xfrm>
            <a:off x="838200" y="1929384"/>
            <a:ext cx="10515600" cy="4251960"/>
          </a:xfrm>
        </p:spPr>
        <p:txBody>
          <a:bodyPr>
            <a:normAutofit/>
          </a:bodyPr>
          <a:lstStyle/>
          <a:p>
            <a:r>
              <a:rPr lang="fr-FR" dirty="0"/>
              <a:t>Protéger les assets</a:t>
            </a:r>
          </a:p>
          <a:p>
            <a:r>
              <a:rPr lang="fr-FR" dirty="0"/>
              <a:t>Constitution d’exigences de sécurité</a:t>
            </a:r>
          </a:p>
          <a:p>
            <a:r>
              <a:rPr lang="fr-FR" dirty="0"/>
              <a:t>Mise en place de contrôles:</a:t>
            </a:r>
          </a:p>
          <a:p>
            <a:pPr lvl="1"/>
            <a:r>
              <a:rPr lang="fr-FR" sz="2800" dirty="0"/>
              <a:t>Sur la menace ou la vulnérabilité pour limiter la cause</a:t>
            </a:r>
          </a:p>
          <a:p>
            <a:pPr lvl="1"/>
            <a:r>
              <a:rPr lang="fr-FR" sz="2800" dirty="0"/>
              <a:t>Sur l’impact afin de limiter la conséquence</a:t>
            </a:r>
          </a:p>
          <a:p>
            <a:endParaRPr lang="fr-BE" sz="2200" dirty="0"/>
          </a:p>
        </p:txBody>
      </p:sp>
      <p:sp>
        <p:nvSpPr>
          <p:cNvPr id="4" name="Espace réservé du numéro de diapositive 3">
            <a:extLst>
              <a:ext uri="{FF2B5EF4-FFF2-40B4-BE49-F238E27FC236}">
                <a16:creationId xmlns:a16="http://schemas.microsoft.com/office/drawing/2014/main" id="{71ADE3EF-06F0-4D65-910D-592C3798F93C}"/>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24</a:t>
            </a:fld>
            <a:endParaRPr lang="fr-BE"/>
          </a:p>
        </p:txBody>
      </p:sp>
    </p:spTree>
    <p:extLst>
      <p:ext uri="{BB962C8B-B14F-4D97-AF65-F5344CB8AC3E}">
        <p14:creationId xmlns:p14="http://schemas.microsoft.com/office/powerpoint/2010/main" val="11443308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63F9C6A-3875-456F-9674-548A65E0E136}"/>
              </a:ext>
            </a:extLst>
          </p:cNvPr>
          <p:cNvSpPr>
            <a:spLocks noGrp="1"/>
          </p:cNvSpPr>
          <p:nvPr>
            <p:ph type="title"/>
          </p:nvPr>
        </p:nvSpPr>
        <p:spPr>
          <a:xfrm>
            <a:off x="838200" y="365125"/>
            <a:ext cx="10515600" cy="1325563"/>
          </a:xfrm>
        </p:spPr>
        <p:txBody>
          <a:bodyPr>
            <a:normAutofit/>
          </a:bodyPr>
          <a:lstStyle/>
          <a:p>
            <a:r>
              <a:rPr lang="fr-BE" sz="5400"/>
              <a:t>Travail de groupe</a:t>
            </a:r>
          </a:p>
        </p:txBody>
      </p:sp>
      <p:sp>
        <p:nvSpPr>
          <p:cNvPr id="1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A368DA63-322A-46FC-B287-CF45BD59EE17}"/>
              </a:ext>
            </a:extLst>
          </p:cNvPr>
          <p:cNvSpPr>
            <a:spLocks noGrp="1"/>
          </p:cNvSpPr>
          <p:nvPr>
            <p:ph idx="1"/>
          </p:nvPr>
        </p:nvSpPr>
        <p:spPr>
          <a:xfrm>
            <a:off x="838200" y="1929384"/>
            <a:ext cx="10515600" cy="4251960"/>
          </a:xfrm>
        </p:spPr>
        <p:txBody>
          <a:bodyPr>
            <a:normAutofit/>
          </a:bodyPr>
          <a:lstStyle/>
          <a:p>
            <a:pPr marL="0" indent="0">
              <a:buNone/>
            </a:pPr>
            <a:r>
              <a:rPr lang="fr-BE" dirty="0"/>
              <a:t>On vous engage dans une société pour analyser leur système d’un point de vue « sécurité de l’informations ».</a:t>
            </a:r>
            <a:br>
              <a:rPr lang="fr-BE" dirty="0"/>
            </a:br>
            <a:r>
              <a:rPr lang="fr-BE" dirty="0"/>
              <a:t>Arrivé sur place le lundi matin, vous commencez à appliquer votre propre méthodologie afin de répondre à cette demande.</a:t>
            </a:r>
          </a:p>
          <a:p>
            <a:endParaRPr lang="fr-BE" dirty="0"/>
          </a:p>
          <a:p>
            <a:r>
              <a:rPr lang="fr-BE" dirty="0"/>
              <a:t>Qu’allez-vous faire en premier ? Et ensuite, quelles seront les grandes phases/étapes de celle-ci ?</a:t>
            </a:r>
          </a:p>
          <a:p>
            <a:endParaRPr lang="fr-BE" dirty="0"/>
          </a:p>
          <a:p>
            <a:r>
              <a:rPr lang="fr-BE" dirty="0"/>
              <a:t>Discutez/débattez entre vous et proposez quelques étapes</a:t>
            </a:r>
          </a:p>
          <a:p>
            <a:endParaRPr lang="fr-BE" sz="2200" dirty="0"/>
          </a:p>
          <a:p>
            <a:endParaRPr lang="fr-BE" sz="2200" dirty="0"/>
          </a:p>
        </p:txBody>
      </p:sp>
      <p:sp>
        <p:nvSpPr>
          <p:cNvPr id="4" name="Espace réservé du numéro de diapositive 3">
            <a:extLst>
              <a:ext uri="{FF2B5EF4-FFF2-40B4-BE49-F238E27FC236}">
                <a16:creationId xmlns:a16="http://schemas.microsoft.com/office/drawing/2014/main" id="{0E9A00CB-53BE-4B85-9265-F013F1C9DFE7}"/>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25</a:t>
            </a:fld>
            <a:endParaRPr lang="fr-BE"/>
          </a:p>
        </p:txBody>
      </p:sp>
    </p:spTree>
    <p:extLst>
      <p:ext uri="{BB962C8B-B14F-4D97-AF65-F5344CB8AC3E}">
        <p14:creationId xmlns:p14="http://schemas.microsoft.com/office/powerpoint/2010/main" val="27422822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Diagramme 10">
            <a:extLst>
              <a:ext uri="{FF2B5EF4-FFF2-40B4-BE49-F238E27FC236}">
                <a16:creationId xmlns:a16="http://schemas.microsoft.com/office/drawing/2014/main" id="{C63AE4BC-0ACA-430E-89D4-5095AFA91ACA}"/>
              </a:ext>
            </a:extLst>
          </p:cNvPr>
          <p:cNvGraphicFramePr/>
          <p:nvPr>
            <p:extLst>
              <p:ext uri="{D42A27DB-BD31-4B8C-83A1-F6EECF244321}">
                <p14:modId xmlns:p14="http://schemas.microsoft.com/office/powerpoint/2010/main" val="3996296230"/>
              </p:ext>
            </p:extLst>
          </p:nvPr>
        </p:nvGraphicFramePr>
        <p:xfrm>
          <a:off x="228600" y="662781"/>
          <a:ext cx="11567160" cy="58300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re 1">
            <a:extLst>
              <a:ext uri="{FF2B5EF4-FFF2-40B4-BE49-F238E27FC236}">
                <a16:creationId xmlns:a16="http://schemas.microsoft.com/office/drawing/2014/main" id="{4961C86B-DBDC-4D2F-8801-EA114E0DDFF7}"/>
              </a:ext>
            </a:extLst>
          </p:cNvPr>
          <p:cNvSpPr>
            <a:spLocks noGrp="1"/>
          </p:cNvSpPr>
          <p:nvPr>
            <p:ph type="title"/>
          </p:nvPr>
        </p:nvSpPr>
        <p:spPr/>
        <p:txBody>
          <a:bodyPr/>
          <a:lstStyle/>
          <a:p>
            <a:r>
              <a:rPr lang="fr-FR" dirty="0"/>
              <a:t>Gestion du risque</a:t>
            </a:r>
            <a:endParaRPr lang="fr-BE" dirty="0"/>
          </a:p>
        </p:txBody>
      </p:sp>
      <p:sp>
        <p:nvSpPr>
          <p:cNvPr id="3" name="Espace réservé du numéro de diapositive 2">
            <a:extLst>
              <a:ext uri="{FF2B5EF4-FFF2-40B4-BE49-F238E27FC236}">
                <a16:creationId xmlns:a16="http://schemas.microsoft.com/office/drawing/2014/main" id="{C0B38B92-D3BC-40AC-A8EF-340F7234F57B}"/>
              </a:ext>
            </a:extLst>
          </p:cNvPr>
          <p:cNvSpPr>
            <a:spLocks noGrp="1"/>
          </p:cNvSpPr>
          <p:nvPr>
            <p:ph type="sldNum" sz="quarter" idx="12"/>
          </p:nvPr>
        </p:nvSpPr>
        <p:spPr/>
        <p:txBody>
          <a:bodyPr/>
          <a:lstStyle/>
          <a:p>
            <a:fld id="{F07FD68F-5595-474F-B881-557E1AF9482B}" type="slidenum">
              <a:rPr lang="fr-BE" smtClean="0"/>
              <a:t>26</a:t>
            </a:fld>
            <a:endParaRPr lang="fr-BE"/>
          </a:p>
        </p:txBody>
      </p:sp>
    </p:spTree>
    <p:extLst>
      <p:ext uri="{BB962C8B-B14F-4D97-AF65-F5344CB8AC3E}">
        <p14:creationId xmlns:p14="http://schemas.microsoft.com/office/powerpoint/2010/main" val="1223463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graphicEl>
                                              <a:dgm id="{7AC3348D-1EB9-414B-89D2-EFBE1B24AEB1}"/>
                                            </p:graphicEl>
                                          </p:spTgt>
                                        </p:tgtEl>
                                        <p:attrNameLst>
                                          <p:attrName>style.visibility</p:attrName>
                                        </p:attrNameLst>
                                      </p:cBhvr>
                                      <p:to>
                                        <p:strVal val="visible"/>
                                      </p:to>
                                    </p:set>
                                    <p:animEffect transition="in" filter="fade">
                                      <p:cBhvr>
                                        <p:cTn id="7" dur="500"/>
                                        <p:tgtEl>
                                          <p:spTgt spid="11">
                                            <p:graphicEl>
                                              <a:dgm id="{7AC3348D-1EB9-414B-89D2-EFBE1B24AEB1}"/>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graphicEl>
                                              <a:dgm id="{9BF6177C-1329-41D2-8EDF-BD52CEE9F957}"/>
                                            </p:graphicEl>
                                          </p:spTgt>
                                        </p:tgtEl>
                                        <p:attrNameLst>
                                          <p:attrName>style.visibility</p:attrName>
                                        </p:attrNameLst>
                                      </p:cBhvr>
                                      <p:to>
                                        <p:strVal val="visible"/>
                                      </p:to>
                                    </p:set>
                                    <p:animEffect transition="in" filter="fade">
                                      <p:cBhvr>
                                        <p:cTn id="12" dur="500"/>
                                        <p:tgtEl>
                                          <p:spTgt spid="11">
                                            <p:graphicEl>
                                              <a:dgm id="{9BF6177C-1329-41D2-8EDF-BD52CEE9F957}"/>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graphicEl>
                                              <a:dgm id="{458E16F7-9C16-4CD2-8758-0BF87941D6B6}"/>
                                            </p:graphicEl>
                                          </p:spTgt>
                                        </p:tgtEl>
                                        <p:attrNameLst>
                                          <p:attrName>style.visibility</p:attrName>
                                        </p:attrNameLst>
                                      </p:cBhvr>
                                      <p:to>
                                        <p:strVal val="visible"/>
                                      </p:to>
                                    </p:set>
                                    <p:animEffect transition="in" filter="fade">
                                      <p:cBhvr>
                                        <p:cTn id="17" dur="500"/>
                                        <p:tgtEl>
                                          <p:spTgt spid="11">
                                            <p:graphicEl>
                                              <a:dgm id="{458E16F7-9C16-4CD2-8758-0BF87941D6B6}"/>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graphicEl>
                                              <a:dgm id="{02DBBDFE-0392-4AF5-ABEB-FDBA75D15DA4}"/>
                                            </p:graphicEl>
                                          </p:spTgt>
                                        </p:tgtEl>
                                        <p:attrNameLst>
                                          <p:attrName>style.visibility</p:attrName>
                                        </p:attrNameLst>
                                      </p:cBhvr>
                                      <p:to>
                                        <p:strVal val="visible"/>
                                      </p:to>
                                    </p:set>
                                    <p:animEffect transition="in" filter="fade">
                                      <p:cBhvr>
                                        <p:cTn id="22" dur="500"/>
                                        <p:tgtEl>
                                          <p:spTgt spid="11">
                                            <p:graphicEl>
                                              <a:dgm id="{02DBBDFE-0392-4AF5-ABEB-FDBA75D15DA4}"/>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graphicEl>
                                              <a:dgm id="{5F2DC524-6C0E-4C7C-855C-B8A583898E8A}"/>
                                            </p:graphicEl>
                                          </p:spTgt>
                                        </p:tgtEl>
                                        <p:attrNameLst>
                                          <p:attrName>style.visibility</p:attrName>
                                        </p:attrNameLst>
                                      </p:cBhvr>
                                      <p:to>
                                        <p:strVal val="visible"/>
                                      </p:to>
                                    </p:set>
                                    <p:animEffect transition="in" filter="fade">
                                      <p:cBhvr>
                                        <p:cTn id="27" dur="500"/>
                                        <p:tgtEl>
                                          <p:spTgt spid="11">
                                            <p:graphicEl>
                                              <a:dgm id="{5F2DC524-6C0E-4C7C-855C-B8A583898E8A}"/>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1">
                                            <p:graphicEl>
                                              <a:dgm id="{BB46546D-06D0-483E-842A-F462085DF9EB}"/>
                                            </p:graphicEl>
                                          </p:spTgt>
                                        </p:tgtEl>
                                        <p:attrNameLst>
                                          <p:attrName>style.visibility</p:attrName>
                                        </p:attrNameLst>
                                      </p:cBhvr>
                                      <p:to>
                                        <p:strVal val="visible"/>
                                      </p:to>
                                    </p:set>
                                    <p:animEffect transition="in" filter="fade">
                                      <p:cBhvr>
                                        <p:cTn id="32" dur="500"/>
                                        <p:tgtEl>
                                          <p:spTgt spid="11">
                                            <p:graphicEl>
                                              <a:dgm id="{BB46546D-06D0-483E-842A-F462085DF9EB}"/>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Sub>
          <a:bldDgm bld="one"/>
        </p:bldSub>
      </p:bldGraphic>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5A7FFF62-8664-48CD-B303-F905851F4A17}"/>
              </a:ext>
            </a:extLst>
          </p:cNvPr>
          <p:cNvSpPr>
            <a:spLocks noGrp="1"/>
          </p:cNvSpPr>
          <p:nvPr>
            <p:ph type="title"/>
          </p:nvPr>
        </p:nvSpPr>
        <p:spPr>
          <a:xfrm>
            <a:off x="572493" y="238539"/>
            <a:ext cx="11047013" cy="1434415"/>
          </a:xfrm>
        </p:spPr>
        <p:txBody>
          <a:bodyPr anchor="b">
            <a:normAutofit/>
          </a:bodyPr>
          <a:lstStyle/>
          <a:p>
            <a:r>
              <a:rPr lang="fr-BE" sz="5400"/>
              <a:t>Identification du contexte et des assets</a:t>
            </a: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FAF3CA83-E10E-4A3B-BDBC-981F61BB7150}"/>
              </a:ext>
            </a:extLst>
          </p:cNvPr>
          <p:cNvSpPr>
            <a:spLocks noGrp="1"/>
          </p:cNvSpPr>
          <p:nvPr>
            <p:ph idx="1"/>
          </p:nvPr>
        </p:nvSpPr>
        <p:spPr>
          <a:xfrm>
            <a:off x="838200" y="3068912"/>
            <a:ext cx="10515600" cy="4351338"/>
          </a:xfrm>
        </p:spPr>
        <p:txBody>
          <a:bodyPr/>
          <a:lstStyle/>
          <a:p>
            <a:pPr marL="171450" indent="-171450">
              <a:buFont typeface="Arial" panose="020B0604020202020204" pitchFamily="34" charset="0"/>
              <a:buChar char="•"/>
            </a:pPr>
            <a:r>
              <a:rPr lang="fr-BE" dirty="0"/>
              <a:t>Connaître l’organisme et l’environnement</a:t>
            </a:r>
          </a:p>
          <a:p>
            <a:pPr marL="171450" indent="-171450">
              <a:buFont typeface="Arial" panose="020B0604020202020204" pitchFamily="34" charset="0"/>
              <a:buChar char="•"/>
            </a:pPr>
            <a:r>
              <a:rPr lang="fr-BE" dirty="0"/>
              <a:t>Déterminer les limites du système</a:t>
            </a:r>
          </a:p>
          <a:p>
            <a:pPr marL="171450" indent="-171450">
              <a:buFont typeface="Arial" panose="020B0604020202020204" pitchFamily="34" charset="0"/>
              <a:buChar char="•"/>
            </a:pPr>
            <a:r>
              <a:rPr lang="fr-BE" dirty="0"/>
              <a:t>Identifier les « assets »:</a:t>
            </a:r>
          </a:p>
          <a:p>
            <a:pPr marL="628650" lvl="1" indent="-171450">
              <a:buFont typeface="Arial" panose="020B0604020202020204" pitchFamily="34" charset="0"/>
              <a:buChar char="•"/>
            </a:pPr>
            <a:r>
              <a:rPr lang="fr-BE" dirty="0"/>
              <a:t>Business, qui constituent la valeur (infrastructure,…) </a:t>
            </a:r>
          </a:p>
          <a:p>
            <a:pPr marL="628650" lvl="1" indent="-171450">
              <a:buFont typeface="Arial" panose="020B0604020202020204" pitchFamily="34" charset="0"/>
              <a:buChar char="•"/>
            </a:pPr>
            <a:r>
              <a:rPr lang="fr-BE" dirty="0"/>
              <a:t>Système sur lesquels on identifiera et corrigera les vulnérabilités (technique et organisation)</a:t>
            </a:r>
            <a:endParaRPr lang="fr-FR" dirty="0"/>
          </a:p>
          <a:p>
            <a:endParaRPr lang="fr-BE" dirty="0"/>
          </a:p>
        </p:txBody>
      </p:sp>
      <p:sp>
        <p:nvSpPr>
          <p:cNvPr id="5" name="Espace réservé du numéro de diapositive 4">
            <a:extLst>
              <a:ext uri="{FF2B5EF4-FFF2-40B4-BE49-F238E27FC236}">
                <a16:creationId xmlns:a16="http://schemas.microsoft.com/office/drawing/2014/main" id="{F4C1F6FA-5AD5-4381-BA18-21F49EA5CD5C}"/>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27</a:t>
            </a:fld>
            <a:endParaRPr lang="fr-BE"/>
          </a:p>
        </p:txBody>
      </p:sp>
      <p:graphicFrame>
        <p:nvGraphicFramePr>
          <p:cNvPr id="4" name="Diagramme 3">
            <a:extLst>
              <a:ext uri="{FF2B5EF4-FFF2-40B4-BE49-F238E27FC236}">
                <a16:creationId xmlns:a16="http://schemas.microsoft.com/office/drawing/2014/main" id="{122C1531-6FD9-478F-81F8-002B7CA93D11}"/>
              </a:ext>
            </a:extLst>
          </p:cNvPr>
          <p:cNvGraphicFramePr/>
          <p:nvPr>
            <p:extLst>
              <p:ext uri="{D42A27DB-BD31-4B8C-83A1-F6EECF244321}">
                <p14:modId xmlns:p14="http://schemas.microsoft.com/office/powerpoint/2010/main" val="1938213720"/>
              </p:ext>
            </p:extLst>
          </p:nvPr>
        </p:nvGraphicFramePr>
        <p:xfrm>
          <a:off x="1672887" y="370055"/>
          <a:ext cx="8843177"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352310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C06ABDC-C5A5-4C4B-9444-1DE210E57FBB}"/>
              </a:ext>
            </a:extLst>
          </p:cNvPr>
          <p:cNvSpPr>
            <a:spLocks noGrp="1"/>
          </p:cNvSpPr>
          <p:nvPr>
            <p:ph type="title"/>
          </p:nvPr>
        </p:nvSpPr>
        <p:spPr>
          <a:xfrm>
            <a:off x="572493" y="238539"/>
            <a:ext cx="11018520" cy="1434415"/>
          </a:xfrm>
        </p:spPr>
        <p:txBody>
          <a:bodyPr anchor="b">
            <a:normAutofit/>
          </a:bodyPr>
          <a:lstStyle/>
          <a:p>
            <a:r>
              <a:rPr lang="fr-BE" sz="5400"/>
              <a:t>Déterminer les objectifs de sécurité</a:t>
            </a:r>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6FEEE5E1-E9C6-453A-A186-0ADCD5360442}"/>
              </a:ext>
            </a:extLst>
          </p:cNvPr>
          <p:cNvSpPr>
            <a:spLocks noGrp="1"/>
          </p:cNvSpPr>
          <p:nvPr>
            <p:ph idx="1"/>
          </p:nvPr>
        </p:nvSpPr>
        <p:spPr>
          <a:xfrm>
            <a:off x="838200" y="3429000"/>
            <a:ext cx="10515600" cy="4351338"/>
          </a:xfrm>
        </p:spPr>
        <p:txBody>
          <a:bodyPr>
            <a:normAutofit/>
          </a:bodyPr>
          <a:lstStyle/>
          <a:p>
            <a:r>
              <a:rPr lang="fr-BE" sz="3200" dirty="0"/>
              <a:t>Spécifier les besoins en termes d’attributs (confidentialité, intégrité, disponibilité) de la </a:t>
            </a:r>
            <a:r>
              <a:rPr lang="fr-BE" sz="3200" dirty="0" err="1"/>
              <a:t>SdF</a:t>
            </a:r>
            <a:r>
              <a:rPr lang="fr-BE" sz="3200" dirty="0"/>
              <a:t>.</a:t>
            </a:r>
          </a:p>
          <a:p>
            <a:pPr lvl="1"/>
            <a:r>
              <a:rPr lang="fr-BE" sz="3200" dirty="0"/>
              <a:t>Surtout sur le niveau business</a:t>
            </a:r>
          </a:p>
        </p:txBody>
      </p:sp>
      <p:sp>
        <p:nvSpPr>
          <p:cNvPr id="5" name="Espace réservé du numéro de diapositive 4">
            <a:extLst>
              <a:ext uri="{FF2B5EF4-FFF2-40B4-BE49-F238E27FC236}">
                <a16:creationId xmlns:a16="http://schemas.microsoft.com/office/drawing/2014/main" id="{4EC6784E-ABF2-4BF0-9290-EB5A302E757A}"/>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28</a:t>
            </a:fld>
            <a:endParaRPr lang="fr-BE"/>
          </a:p>
        </p:txBody>
      </p:sp>
      <p:graphicFrame>
        <p:nvGraphicFramePr>
          <p:cNvPr id="8" name="Diagramme 7">
            <a:extLst>
              <a:ext uri="{FF2B5EF4-FFF2-40B4-BE49-F238E27FC236}">
                <a16:creationId xmlns:a16="http://schemas.microsoft.com/office/drawing/2014/main" id="{46B73D59-4189-4E2B-8D97-457854AAD7C6}"/>
              </a:ext>
            </a:extLst>
          </p:cNvPr>
          <p:cNvGraphicFramePr/>
          <p:nvPr>
            <p:extLst>
              <p:ext uri="{D42A27DB-BD31-4B8C-83A1-F6EECF244321}">
                <p14:modId xmlns:p14="http://schemas.microsoft.com/office/powerpoint/2010/main" val="4176907240"/>
              </p:ext>
            </p:extLst>
          </p:nvPr>
        </p:nvGraphicFramePr>
        <p:xfrm>
          <a:off x="1672887" y="370055"/>
          <a:ext cx="8843177"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337384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C75E88AA-1A80-4955-90B3-99D063C5A47D}"/>
              </a:ext>
            </a:extLst>
          </p:cNvPr>
          <p:cNvSpPr>
            <a:spLocks noGrp="1"/>
          </p:cNvSpPr>
          <p:nvPr>
            <p:ph type="title"/>
          </p:nvPr>
        </p:nvSpPr>
        <p:spPr>
          <a:xfrm>
            <a:off x="838200" y="365125"/>
            <a:ext cx="10515600" cy="1325563"/>
          </a:xfrm>
        </p:spPr>
        <p:txBody>
          <a:bodyPr>
            <a:normAutofit/>
          </a:bodyPr>
          <a:lstStyle/>
          <a:p>
            <a:r>
              <a:rPr lang="fr-BE" sz="5400"/>
              <a:t>Analyse de risques</a:t>
            </a:r>
          </a:p>
        </p:txBody>
      </p:sp>
      <p:sp>
        <p:nvSpPr>
          <p:cNvPr id="12"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1BEC9D56-EEB3-42CD-BA10-AA8F3BDBC7B7}"/>
              </a:ext>
            </a:extLst>
          </p:cNvPr>
          <p:cNvSpPr>
            <a:spLocks noGrp="1"/>
          </p:cNvSpPr>
          <p:nvPr>
            <p:ph idx="1"/>
          </p:nvPr>
        </p:nvSpPr>
        <p:spPr>
          <a:xfrm>
            <a:off x="838200" y="3061229"/>
            <a:ext cx="10515600" cy="4251960"/>
          </a:xfrm>
        </p:spPr>
        <p:txBody>
          <a:bodyPr>
            <a:normAutofit/>
          </a:bodyPr>
          <a:lstStyle/>
          <a:p>
            <a:r>
              <a:rPr lang="fr-BE" sz="2400" dirty="0"/>
              <a:t>Identification et estimation de chaque composante du risque (menace, vulnérabilité, impact)</a:t>
            </a:r>
          </a:p>
          <a:p>
            <a:pPr lvl="1"/>
            <a:r>
              <a:rPr lang="fr-BE" sz="2000" dirty="0"/>
              <a:t>Evaluer le risque, apprécier son niveau</a:t>
            </a:r>
          </a:p>
          <a:p>
            <a:pPr lvl="1"/>
            <a:r>
              <a:rPr lang="fr-BE" sz="2000" dirty="0"/>
              <a:t>Prendre des mesures (apprécier le risque)</a:t>
            </a:r>
          </a:p>
          <a:p>
            <a:endParaRPr lang="fr-BE" sz="2400" dirty="0"/>
          </a:p>
          <a:p>
            <a:r>
              <a:rPr lang="fr-BE" sz="2400" dirty="0"/>
              <a:t>Deux écoles</a:t>
            </a:r>
          </a:p>
          <a:p>
            <a:pPr lvl="1"/>
            <a:r>
              <a:rPr lang="fr-BE" dirty="0"/>
              <a:t>Audit du système et de ses acteurs (OCTAVE)</a:t>
            </a:r>
          </a:p>
          <a:p>
            <a:pPr lvl="1"/>
            <a:r>
              <a:rPr lang="fr-BE" dirty="0"/>
              <a:t>A partir de connaissances prédéfinies (EBIOS, </a:t>
            </a:r>
            <a:r>
              <a:rPr lang="fr-BE" dirty="0" err="1"/>
              <a:t>Mehari</a:t>
            </a:r>
            <a:r>
              <a:rPr lang="fr-BE" dirty="0"/>
              <a:t>)</a:t>
            </a:r>
          </a:p>
        </p:txBody>
      </p:sp>
      <p:sp>
        <p:nvSpPr>
          <p:cNvPr id="5" name="Espace réservé du numéro de diapositive 4">
            <a:extLst>
              <a:ext uri="{FF2B5EF4-FFF2-40B4-BE49-F238E27FC236}">
                <a16:creationId xmlns:a16="http://schemas.microsoft.com/office/drawing/2014/main" id="{F6E195AF-D4AD-416F-89E2-A691F70E5FF5}"/>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29</a:t>
            </a:fld>
            <a:endParaRPr lang="fr-BE"/>
          </a:p>
        </p:txBody>
      </p:sp>
      <p:graphicFrame>
        <p:nvGraphicFramePr>
          <p:cNvPr id="8" name="Diagramme 7">
            <a:extLst>
              <a:ext uri="{FF2B5EF4-FFF2-40B4-BE49-F238E27FC236}">
                <a16:creationId xmlns:a16="http://schemas.microsoft.com/office/drawing/2014/main" id="{8FD7580F-E380-4B85-BCC1-83480B2F852D}"/>
              </a:ext>
            </a:extLst>
          </p:cNvPr>
          <p:cNvGraphicFramePr/>
          <p:nvPr>
            <p:extLst>
              <p:ext uri="{D42A27DB-BD31-4B8C-83A1-F6EECF244321}">
                <p14:modId xmlns:p14="http://schemas.microsoft.com/office/powerpoint/2010/main" val="1708975435"/>
              </p:ext>
            </p:extLst>
          </p:nvPr>
        </p:nvGraphicFramePr>
        <p:xfrm>
          <a:off x="1672887" y="370055"/>
          <a:ext cx="8843177"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84389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5AC1364A-3E3D-4F0D-8776-78AF3A270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A9A1B9F-A3D0-4955-83FF-8D1374FF8E9D}"/>
              </a:ext>
            </a:extLst>
          </p:cNvPr>
          <p:cNvSpPr>
            <a:spLocks noGrp="1"/>
          </p:cNvSpPr>
          <p:nvPr>
            <p:ph type="title"/>
          </p:nvPr>
        </p:nvSpPr>
        <p:spPr>
          <a:xfrm>
            <a:off x="4797501" y="329184"/>
            <a:ext cx="6755626" cy="1783080"/>
          </a:xfrm>
        </p:spPr>
        <p:txBody>
          <a:bodyPr anchor="b">
            <a:normAutofit/>
          </a:bodyPr>
          <a:lstStyle/>
          <a:p>
            <a:r>
              <a:rPr lang="fr-BE" sz="5400" dirty="0"/>
              <a:t>Après le web 2.0</a:t>
            </a:r>
          </a:p>
        </p:txBody>
      </p:sp>
      <p:pic>
        <p:nvPicPr>
          <p:cNvPr id="4098" name="Picture 2" descr="Le Web Sémantique - Pourquoi Comment Combien">
            <a:extLst>
              <a:ext uri="{FF2B5EF4-FFF2-40B4-BE49-F238E27FC236}">
                <a16:creationId xmlns:a16="http://schemas.microsoft.com/office/drawing/2014/main" id="{5B52D49F-57B7-4837-A84B-A8381FD6B44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16155" y="0"/>
            <a:ext cx="3621985" cy="3907536"/>
          </a:xfrm>
          <a:prstGeom prst="rect">
            <a:avLst/>
          </a:prstGeom>
          <a:noFill/>
          <a:extLst>
            <a:ext uri="{909E8E84-426E-40DD-AFC4-6F175D3DCCD1}">
              <a14:hiddenFill xmlns:a14="http://schemas.microsoft.com/office/drawing/2010/main">
                <a:solidFill>
                  <a:srgbClr val="FFFFFF"/>
                </a:solidFill>
              </a14:hiddenFill>
            </a:ext>
          </a:extLst>
        </p:spPr>
      </p:pic>
      <p:sp>
        <p:nvSpPr>
          <p:cNvPr id="75"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7494"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0" name="Picture 4" descr="What is the IoT? Everything you need to know about the Internet of Things  right now | ZDNet">
            <a:extLst>
              <a:ext uri="{FF2B5EF4-FFF2-40B4-BE49-F238E27FC236}">
                <a16:creationId xmlns:a16="http://schemas.microsoft.com/office/drawing/2014/main" id="{CD2AE4EC-E3D9-404B-B784-2A3633BD256C}"/>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60657" y="4149598"/>
            <a:ext cx="3714693" cy="2098802"/>
          </a:xfrm>
          <a:prstGeom prst="rect">
            <a:avLst/>
          </a:prstGeom>
          <a:noFill/>
          <a:extLst>
            <a:ext uri="{909E8E84-426E-40DD-AFC4-6F175D3DCCD1}">
              <a14:hiddenFill xmlns:a14="http://schemas.microsoft.com/office/drawing/2010/main">
                <a:solidFill>
                  <a:srgbClr val="FFFFFF"/>
                </a:solidFill>
              </a14:hiddenFill>
            </a:ext>
          </a:extLst>
        </p:spPr>
      </p:pic>
      <p:sp>
        <p:nvSpPr>
          <p:cNvPr id="3" name="Espace réservé du contenu 2">
            <a:extLst>
              <a:ext uri="{FF2B5EF4-FFF2-40B4-BE49-F238E27FC236}">
                <a16:creationId xmlns:a16="http://schemas.microsoft.com/office/drawing/2014/main" id="{31856386-EF01-4DB0-A30B-3C7B1B8474E8}"/>
              </a:ext>
            </a:extLst>
          </p:cNvPr>
          <p:cNvSpPr>
            <a:spLocks noGrp="1"/>
          </p:cNvSpPr>
          <p:nvPr>
            <p:ph idx="1"/>
          </p:nvPr>
        </p:nvSpPr>
        <p:spPr>
          <a:xfrm>
            <a:off x="4797494" y="2706624"/>
            <a:ext cx="6755626" cy="3483864"/>
          </a:xfrm>
        </p:spPr>
        <p:txBody>
          <a:bodyPr>
            <a:normAutofit/>
          </a:bodyPr>
          <a:lstStyle/>
          <a:p>
            <a:r>
              <a:rPr lang="fr-BE" dirty="0"/>
              <a:t>Web 2.0 : avancées dans l’utilisation </a:t>
            </a:r>
          </a:p>
          <a:p>
            <a:endParaRPr lang="fr-BE" dirty="0"/>
          </a:p>
          <a:p>
            <a:r>
              <a:rPr lang="fr-BE" dirty="0"/>
              <a:t>Après: évolutions structurelles et architecturales</a:t>
            </a:r>
          </a:p>
          <a:p>
            <a:pPr lvl="1"/>
            <a:r>
              <a:rPr lang="fr-BE" sz="2800" dirty="0"/>
              <a:t>Web sémantique (format compréhensible par une machine) </a:t>
            </a:r>
          </a:p>
          <a:p>
            <a:pPr lvl="1"/>
            <a:r>
              <a:rPr lang="fr-BE" sz="2800" dirty="0"/>
              <a:t>Internet des objets</a:t>
            </a:r>
          </a:p>
        </p:txBody>
      </p:sp>
    </p:spTree>
    <p:extLst>
      <p:ext uri="{BB962C8B-B14F-4D97-AF65-F5344CB8AC3E}">
        <p14:creationId xmlns:p14="http://schemas.microsoft.com/office/powerpoint/2010/main" val="20737815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5368094-7365-4DC7-8D5E-275C19E0DE98}"/>
              </a:ext>
            </a:extLst>
          </p:cNvPr>
          <p:cNvSpPr>
            <a:spLocks noGrp="1"/>
          </p:cNvSpPr>
          <p:nvPr>
            <p:ph type="title"/>
          </p:nvPr>
        </p:nvSpPr>
        <p:spPr>
          <a:xfrm>
            <a:off x="838200" y="365125"/>
            <a:ext cx="10515600" cy="1325563"/>
          </a:xfrm>
        </p:spPr>
        <p:txBody>
          <a:bodyPr>
            <a:normAutofit/>
          </a:bodyPr>
          <a:lstStyle/>
          <a:p>
            <a:r>
              <a:rPr lang="fr-BE" sz="5400"/>
              <a:t>Analyse de risques</a:t>
            </a:r>
          </a:p>
        </p:txBody>
      </p:sp>
      <p:sp>
        <p:nvSpPr>
          <p:cNvPr id="12"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0D73C703-C4F1-46EC-9775-0CE060C85734}"/>
              </a:ext>
            </a:extLst>
          </p:cNvPr>
          <p:cNvSpPr>
            <a:spLocks noGrp="1"/>
          </p:cNvSpPr>
          <p:nvPr>
            <p:ph idx="1"/>
          </p:nvPr>
        </p:nvSpPr>
        <p:spPr>
          <a:xfrm>
            <a:off x="1007364" y="3429000"/>
            <a:ext cx="10515600" cy="4251960"/>
          </a:xfrm>
        </p:spPr>
        <p:txBody>
          <a:bodyPr>
            <a:normAutofit/>
          </a:bodyPr>
          <a:lstStyle/>
          <a:p>
            <a:r>
              <a:rPr lang="fr-BE" dirty="0"/>
              <a:t>Estimation du risque: </a:t>
            </a:r>
          </a:p>
          <a:p>
            <a:pPr lvl="1"/>
            <a:r>
              <a:rPr lang="fr-BE" sz="2800" dirty="0"/>
              <a:t>Quantifier le risque par </a:t>
            </a:r>
          </a:p>
          <a:p>
            <a:pPr lvl="2"/>
            <a:r>
              <a:rPr lang="fr-BE" sz="2400" dirty="0"/>
              <a:t>Une distribution de probabilités sur les menaces et les vulnérabilités </a:t>
            </a:r>
          </a:p>
          <a:p>
            <a:pPr lvl="2"/>
            <a:r>
              <a:rPr lang="fr-BE" sz="2400" dirty="0"/>
              <a:t>Une </a:t>
            </a:r>
            <a:r>
              <a:rPr lang="fr-BE" sz="2400"/>
              <a:t>estimation des </a:t>
            </a:r>
            <a:r>
              <a:rPr lang="fr-BE" sz="2400" dirty="0"/>
              <a:t>coûts occasionnés par les </a:t>
            </a:r>
            <a:r>
              <a:rPr lang="fr-BE" sz="2400"/>
              <a:t>impacts </a:t>
            </a:r>
          </a:p>
          <a:p>
            <a:pPr marL="914400" lvl="2" indent="0">
              <a:buNone/>
            </a:pPr>
            <a:endParaRPr lang="fr-BE" sz="2400" dirty="0"/>
          </a:p>
          <a:p>
            <a:pPr lvl="1"/>
            <a:r>
              <a:rPr lang="fr-BE" sz="2800" dirty="0"/>
              <a:t>En pratique: une échelle de valeurs estimées</a:t>
            </a:r>
          </a:p>
        </p:txBody>
      </p:sp>
      <p:sp>
        <p:nvSpPr>
          <p:cNvPr id="5" name="Espace réservé du numéro de diapositive 4">
            <a:extLst>
              <a:ext uri="{FF2B5EF4-FFF2-40B4-BE49-F238E27FC236}">
                <a16:creationId xmlns:a16="http://schemas.microsoft.com/office/drawing/2014/main" id="{78FF2DA2-52A7-4D1A-A62E-BCB5B1F59EBC}"/>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30</a:t>
            </a:fld>
            <a:endParaRPr lang="fr-BE"/>
          </a:p>
        </p:txBody>
      </p:sp>
      <p:graphicFrame>
        <p:nvGraphicFramePr>
          <p:cNvPr id="8" name="Diagramme 7">
            <a:extLst>
              <a:ext uri="{FF2B5EF4-FFF2-40B4-BE49-F238E27FC236}">
                <a16:creationId xmlns:a16="http://schemas.microsoft.com/office/drawing/2014/main" id="{58DD1240-CDEA-45C7-95E5-24871DBA67AF}"/>
              </a:ext>
            </a:extLst>
          </p:cNvPr>
          <p:cNvGraphicFramePr/>
          <p:nvPr>
            <p:extLst>
              <p:ext uri="{D42A27DB-BD31-4B8C-83A1-F6EECF244321}">
                <p14:modId xmlns:p14="http://schemas.microsoft.com/office/powerpoint/2010/main" val="1877494983"/>
              </p:ext>
            </p:extLst>
          </p:nvPr>
        </p:nvGraphicFramePr>
        <p:xfrm>
          <a:off x="1672887" y="370055"/>
          <a:ext cx="8843177"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875953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7CB4DCA5-5814-4C00-92FA-590798F23B84}"/>
              </a:ext>
            </a:extLst>
          </p:cNvPr>
          <p:cNvSpPr>
            <a:spLocks noGrp="1"/>
          </p:cNvSpPr>
          <p:nvPr>
            <p:ph type="title"/>
          </p:nvPr>
        </p:nvSpPr>
        <p:spPr>
          <a:xfrm>
            <a:off x="572493" y="238539"/>
            <a:ext cx="11018520" cy="1434415"/>
          </a:xfrm>
        </p:spPr>
        <p:txBody>
          <a:bodyPr anchor="b">
            <a:normAutofit/>
          </a:bodyPr>
          <a:lstStyle/>
          <a:p>
            <a:r>
              <a:rPr lang="fr-FR" sz="5400"/>
              <a:t>Risque : </a:t>
            </a:r>
            <a:r>
              <a:rPr lang="fr-BE" sz="5400"/>
              <a:t>échelle de valeurs estimées</a:t>
            </a:r>
          </a:p>
        </p:txBody>
      </p:sp>
      <p:sp>
        <p:nvSpPr>
          <p:cNvPr id="1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a:extLst>
              <a:ext uri="{FF2B5EF4-FFF2-40B4-BE49-F238E27FC236}">
                <a16:creationId xmlns:a16="http://schemas.microsoft.com/office/drawing/2014/main" id="{3423DE8B-7767-44C4-8C3D-B02713C698DE}"/>
              </a:ext>
            </a:extLst>
          </p:cNvPr>
          <p:cNvPicPr>
            <a:picLocks noChangeAspect="1"/>
          </p:cNvPicPr>
          <p:nvPr/>
        </p:nvPicPr>
        <p:blipFill rotWithShape="1">
          <a:blip r:embed="rId3"/>
          <a:srcRect l="-728" r="5" b="4"/>
          <a:stretch/>
        </p:blipFill>
        <p:spPr>
          <a:xfrm>
            <a:off x="3174274" y="2593796"/>
            <a:ext cx="5320681" cy="4251801"/>
          </a:xfrm>
          <a:prstGeom prst="rect">
            <a:avLst/>
          </a:prstGeom>
        </p:spPr>
      </p:pic>
      <p:sp>
        <p:nvSpPr>
          <p:cNvPr id="3" name="Espace réservé du numéro de diapositive 2">
            <a:extLst>
              <a:ext uri="{FF2B5EF4-FFF2-40B4-BE49-F238E27FC236}">
                <a16:creationId xmlns:a16="http://schemas.microsoft.com/office/drawing/2014/main" id="{4364BA2C-1E96-49F2-A724-030BEDA83110}"/>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31</a:t>
            </a:fld>
            <a:endParaRPr lang="fr-BE"/>
          </a:p>
        </p:txBody>
      </p:sp>
      <p:graphicFrame>
        <p:nvGraphicFramePr>
          <p:cNvPr id="8" name="Diagramme 7">
            <a:extLst>
              <a:ext uri="{FF2B5EF4-FFF2-40B4-BE49-F238E27FC236}">
                <a16:creationId xmlns:a16="http://schemas.microsoft.com/office/drawing/2014/main" id="{FCBF55E7-52B1-4A85-BEF6-BF7D3A5A2EAA}"/>
              </a:ext>
            </a:extLst>
          </p:cNvPr>
          <p:cNvGraphicFramePr/>
          <p:nvPr>
            <p:extLst>
              <p:ext uri="{D42A27DB-BD31-4B8C-83A1-F6EECF244321}">
                <p14:modId xmlns:p14="http://schemas.microsoft.com/office/powerpoint/2010/main" val="4261875212"/>
              </p:ext>
            </p:extLst>
          </p:nvPr>
        </p:nvGraphicFramePr>
        <p:xfrm>
          <a:off x="1672887" y="12403"/>
          <a:ext cx="8843177" cy="41148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662770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537AE5D0-71AD-43D1-8581-4973BD42DA74}"/>
              </a:ext>
            </a:extLst>
          </p:cNvPr>
          <p:cNvSpPr>
            <a:spLocks noGrp="1"/>
          </p:cNvSpPr>
          <p:nvPr>
            <p:ph idx="1"/>
          </p:nvPr>
        </p:nvSpPr>
        <p:spPr>
          <a:xfrm>
            <a:off x="838200" y="473904"/>
            <a:ext cx="10192532" cy="1623849"/>
          </a:xfrm>
        </p:spPr>
        <p:txBody>
          <a:bodyPr/>
          <a:lstStyle/>
          <a:p>
            <a:pPr marL="0" indent="0">
              <a:buNone/>
            </a:pPr>
            <a:r>
              <a:rPr lang="fr-BE" dirty="0"/>
              <a:t>Un site de e-commerce dispose d’une base de données clients, présente sur un serveur de son parc informatique et contenant les informations bancaires de ces derniers. </a:t>
            </a:r>
          </a:p>
          <a:p>
            <a:endParaRPr lang="fr-BE" dirty="0"/>
          </a:p>
        </p:txBody>
      </p:sp>
      <p:sp>
        <p:nvSpPr>
          <p:cNvPr id="4" name="Espace réservé du contenu 2">
            <a:extLst>
              <a:ext uri="{FF2B5EF4-FFF2-40B4-BE49-F238E27FC236}">
                <a16:creationId xmlns:a16="http://schemas.microsoft.com/office/drawing/2014/main" id="{101EB22E-C06B-4B0C-A32A-C1CA2B499B86}"/>
              </a:ext>
            </a:extLst>
          </p:cNvPr>
          <p:cNvSpPr txBox="1">
            <a:spLocks/>
          </p:cNvSpPr>
          <p:nvPr/>
        </p:nvSpPr>
        <p:spPr>
          <a:xfrm>
            <a:off x="838200" y="2459421"/>
            <a:ext cx="10515600" cy="35314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BE" dirty="0"/>
              <a:t>L’analyse des risques montre un certain nombre de scénarios ayant un niveau de risque inquiétant pour la base de données clients. </a:t>
            </a:r>
          </a:p>
          <a:p>
            <a:pPr marL="0" indent="0">
              <a:buNone/>
            </a:pPr>
            <a:r>
              <a:rPr lang="fr-BE" dirty="0"/>
              <a:t>Un des risques identifiés est l’accès aux données par un utilisateur non-autorisé à travers le réseau. </a:t>
            </a:r>
          </a:p>
          <a:p>
            <a:pPr marL="0" indent="0">
              <a:buNone/>
            </a:pPr>
            <a:r>
              <a:rPr lang="fr-BE" dirty="0"/>
              <a:t>Cela aurait pour conséquence de nuire à la confidentialité des données. Ce risque nécessite d’être traité par des contrôles de sécurité.</a:t>
            </a:r>
          </a:p>
        </p:txBody>
      </p:sp>
      <p:pic>
        <p:nvPicPr>
          <p:cNvPr id="5" name="Image 4">
            <a:extLst>
              <a:ext uri="{FF2B5EF4-FFF2-40B4-BE49-F238E27FC236}">
                <a16:creationId xmlns:a16="http://schemas.microsoft.com/office/drawing/2014/main" id="{6E000BD4-0A3E-4A39-BA0E-231790123741}"/>
              </a:ext>
            </a:extLst>
          </p:cNvPr>
          <p:cNvPicPr>
            <a:picLocks noChangeAspect="1"/>
          </p:cNvPicPr>
          <p:nvPr/>
        </p:nvPicPr>
        <p:blipFill>
          <a:blip r:embed="rId3"/>
          <a:stretch>
            <a:fillRect/>
          </a:stretch>
        </p:blipFill>
        <p:spPr>
          <a:xfrm rot="2014081">
            <a:off x="10515483" y="331666"/>
            <a:ext cx="1676634" cy="1581371"/>
          </a:xfrm>
          <a:prstGeom prst="rect">
            <a:avLst/>
          </a:prstGeom>
        </p:spPr>
      </p:pic>
      <p:sp>
        <p:nvSpPr>
          <p:cNvPr id="2" name="Espace réservé du numéro de diapositive 1">
            <a:extLst>
              <a:ext uri="{FF2B5EF4-FFF2-40B4-BE49-F238E27FC236}">
                <a16:creationId xmlns:a16="http://schemas.microsoft.com/office/drawing/2014/main" id="{449C344D-586A-4FC8-A286-EA3F567E1735}"/>
              </a:ext>
            </a:extLst>
          </p:cNvPr>
          <p:cNvSpPr>
            <a:spLocks noGrp="1"/>
          </p:cNvSpPr>
          <p:nvPr>
            <p:ph type="sldNum" sz="quarter" idx="12"/>
          </p:nvPr>
        </p:nvSpPr>
        <p:spPr/>
        <p:txBody>
          <a:bodyPr/>
          <a:lstStyle/>
          <a:p>
            <a:fld id="{F07FD68F-5595-474F-B881-557E1AF9482B}" type="slidenum">
              <a:rPr lang="fr-BE" smtClean="0"/>
              <a:t>32</a:t>
            </a:fld>
            <a:endParaRPr lang="fr-BE"/>
          </a:p>
        </p:txBody>
      </p:sp>
    </p:spTree>
    <p:extLst>
      <p:ext uri="{BB962C8B-B14F-4D97-AF65-F5344CB8AC3E}">
        <p14:creationId xmlns:p14="http://schemas.microsoft.com/office/powerpoint/2010/main" val="34250675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C5520A74-983B-4739-960F-93162AD865DD}"/>
              </a:ext>
            </a:extLst>
          </p:cNvPr>
          <p:cNvSpPr>
            <a:spLocks noGrp="1"/>
          </p:cNvSpPr>
          <p:nvPr>
            <p:ph type="title"/>
          </p:nvPr>
        </p:nvSpPr>
        <p:spPr>
          <a:xfrm>
            <a:off x="838200" y="365125"/>
            <a:ext cx="10515600" cy="1325563"/>
          </a:xfrm>
        </p:spPr>
        <p:txBody>
          <a:bodyPr>
            <a:normAutofit/>
          </a:bodyPr>
          <a:lstStyle/>
          <a:p>
            <a:r>
              <a:rPr lang="fr-BE" sz="5400"/>
              <a:t>Définition des exigences de sécurité </a:t>
            </a:r>
          </a:p>
        </p:txBody>
      </p:sp>
      <p:sp>
        <p:nvSpPr>
          <p:cNvPr id="12"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1B78B811-A34E-4801-B150-B114B5471143}"/>
              </a:ext>
            </a:extLst>
          </p:cNvPr>
          <p:cNvSpPr>
            <a:spLocks noGrp="1"/>
          </p:cNvSpPr>
          <p:nvPr>
            <p:ph idx="1"/>
          </p:nvPr>
        </p:nvSpPr>
        <p:spPr>
          <a:xfrm>
            <a:off x="1007364" y="3294594"/>
            <a:ext cx="10515600" cy="4251960"/>
          </a:xfrm>
        </p:spPr>
        <p:txBody>
          <a:bodyPr>
            <a:normAutofit/>
          </a:bodyPr>
          <a:lstStyle/>
          <a:p>
            <a:r>
              <a:rPr lang="fr-BE" dirty="0"/>
              <a:t>Objectif : réduction des risques identifiés </a:t>
            </a:r>
          </a:p>
          <a:p>
            <a:pPr lvl="1"/>
            <a:r>
              <a:rPr lang="fr-BE" sz="2800" dirty="0"/>
              <a:t>par l’assistant référentiel </a:t>
            </a:r>
          </a:p>
          <a:p>
            <a:pPr lvl="1"/>
            <a:r>
              <a:rPr lang="fr-BE" sz="2800" dirty="0"/>
              <a:t>par un expert en sécurité</a:t>
            </a:r>
          </a:p>
          <a:p>
            <a:pPr marL="457200" lvl="1" indent="0">
              <a:buNone/>
            </a:pPr>
            <a:r>
              <a:rPr lang="fr-BE" sz="2800" dirty="0"/>
              <a:t> </a:t>
            </a:r>
          </a:p>
          <a:p>
            <a:r>
              <a:rPr lang="fr-BE" dirty="0"/>
              <a:t>Processus itératif, à partir d’exigences générales </a:t>
            </a:r>
          </a:p>
          <a:p>
            <a:r>
              <a:rPr lang="fr-BE" dirty="0"/>
              <a:t>Sur le système informatique et sur son environnement</a:t>
            </a:r>
          </a:p>
        </p:txBody>
      </p:sp>
      <p:sp>
        <p:nvSpPr>
          <p:cNvPr id="5" name="Espace réservé du numéro de diapositive 4">
            <a:extLst>
              <a:ext uri="{FF2B5EF4-FFF2-40B4-BE49-F238E27FC236}">
                <a16:creationId xmlns:a16="http://schemas.microsoft.com/office/drawing/2014/main" id="{09C4A05E-CE34-4A45-8DD4-D9AF42A47441}"/>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33</a:t>
            </a:fld>
            <a:endParaRPr lang="fr-BE"/>
          </a:p>
        </p:txBody>
      </p:sp>
      <p:graphicFrame>
        <p:nvGraphicFramePr>
          <p:cNvPr id="8" name="Diagramme 7">
            <a:extLst>
              <a:ext uri="{FF2B5EF4-FFF2-40B4-BE49-F238E27FC236}">
                <a16:creationId xmlns:a16="http://schemas.microsoft.com/office/drawing/2014/main" id="{2D7FE816-EC42-431A-9675-F3CE98C21711}"/>
              </a:ext>
            </a:extLst>
          </p:cNvPr>
          <p:cNvGraphicFramePr/>
          <p:nvPr>
            <p:extLst>
              <p:ext uri="{D42A27DB-BD31-4B8C-83A1-F6EECF244321}">
                <p14:modId xmlns:p14="http://schemas.microsoft.com/office/powerpoint/2010/main" val="3423491651"/>
              </p:ext>
            </p:extLst>
          </p:nvPr>
        </p:nvGraphicFramePr>
        <p:xfrm>
          <a:off x="1672887" y="369997"/>
          <a:ext cx="8843177"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313157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B717CFE6-DF21-4EBE-A622-F60E61964D52}"/>
              </a:ext>
            </a:extLst>
          </p:cNvPr>
          <p:cNvSpPr>
            <a:spLocks noGrp="1"/>
          </p:cNvSpPr>
          <p:nvPr>
            <p:ph idx="1"/>
          </p:nvPr>
        </p:nvSpPr>
        <p:spPr/>
        <p:txBody>
          <a:bodyPr/>
          <a:lstStyle/>
          <a:p>
            <a:pPr marL="0" indent="0">
              <a:buNone/>
            </a:pPr>
            <a:r>
              <a:rPr lang="fr-BE" dirty="0"/>
              <a:t>Le serveur doit être protégé, dans sa globalité, des intrusions éventuelles. De même, on décide de mettre en place un contrôle d’accès adéquat sur la base de données. Une authentification à distance, plus forte que l’authentification actuelle par login/</a:t>
            </a:r>
            <a:r>
              <a:rPr lang="fr-BE" dirty="0" err="1"/>
              <a:t>password</a:t>
            </a:r>
            <a:r>
              <a:rPr lang="fr-BE" dirty="0"/>
              <a:t>, est nécessaire. Toutefois le coût et la simplicité d’utilisation de la solution choisie doivent rester à un niveau acceptable</a:t>
            </a:r>
          </a:p>
        </p:txBody>
      </p:sp>
      <p:sp>
        <p:nvSpPr>
          <p:cNvPr id="5" name="ZoneTexte 4">
            <a:extLst>
              <a:ext uri="{FF2B5EF4-FFF2-40B4-BE49-F238E27FC236}">
                <a16:creationId xmlns:a16="http://schemas.microsoft.com/office/drawing/2014/main" id="{3A5110B3-3869-4339-8617-A868AA445553}"/>
              </a:ext>
            </a:extLst>
          </p:cNvPr>
          <p:cNvSpPr txBox="1"/>
          <p:nvPr/>
        </p:nvSpPr>
        <p:spPr>
          <a:xfrm>
            <a:off x="0" y="-1"/>
            <a:ext cx="10247086" cy="1384995"/>
          </a:xfrm>
          <a:prstGeom prst="rect">
            <a:avLst/>
          </a:prstGeom>
          <a:noFill/>
        </p:spPr>
        <p:txBody>
          <a:bodyPr wrap="square">
            <a:spAutoFit/>
          </a:bodyPr>
          <a:lstStyle/>
          <a:p>
            <a:pPr marL="0" indent="0">
              <a:buNone/>
            </a:pPr>
            <a:r>
              <a:rPr lang="fr-BE" sz="2800" dirty="0"/>
              <a:t>Un site de e-commerce dispose d’une base de données clients, présente sur un serveur de son parc informatique et contenant les informations bancaires de ces derniers. </a:t>
            </a:r>
          </a:p>
        </p:txBody>
      </p:sp>
      <p:pic>
        <p:nvPicPr>
          <p:cNvPr id="6" name="Image 5">
            <a:extLst>
              <a:ext uri="{FF2B5EF4-FFF2-40B4-BE49-F238E27FC236}">
                <a16:creationId xmlns:a16="http://schemas.microsoft.com/office/drawing/2014/main" id="{6E85C89B-04CD-4E7A-A5B0-C28E777DCFF2}"/>
              </a:ext>
            </a:extLst>
          </p:cNvPr>
          <p:cNvPicPr>
            <a:picLocks noChangeAspect="1"/>
          </p:cNvPicPr>
          <p:nvPr/>
        </p:nvPicPr>
        <p:blipFill>
          <a:blip r:embed="rId3"/>
          <a:stretch>
            <a:fillRect/>
          </a:stretch>
        </p:blipFill>
        <p:spPr>
          <a:xfrm rot="2014081">
            <a:off x="10399370" y="172009"/>
            <a:ext cx="1676634" cy="1581371"/>
          </a:xfrm>
          <a:prstGeom prst="rect">
            <a:avLst/>
          </a:prstGeom>
        </p:spPr>
      </p:pic>
      <p:sp>
        <p:nvSpPr>
          <p:cNvPr id="2" name="Espace réservé du numéro de diapositive 1">
            <a:extLst>
              <a:ext uri="{FF2B5EF4-FFF2-40B4-BE49-F238E27FC236}">
                <a16:creationId xmlns:a16="http://schemas.microsoft.com/office/drawing/2014/main" id="{B28CD251-8398-4049-9A1E-CC2E5F7EF7AA}"/>
              </a:ext>
            </a:extLst>
          </p:cNvPr>
          <p:cNvSpPr>
            <a:spLocks noGrp="1"/>
          </p:cNvSpPr>
          <p:nvPr>
            <p:ph type="sldNum" sz="quarter" idx="12"/>
          </p:nvPr>
        </p:nvSpPr>
        <p:spPr/>
        <p:txBody>
          <a:bodyPr/>
          <a:lstStyle/>
          <a:p>
            <a:fld id="{F07FD68F-5595-474F-B881-557E1AF9482B}" type="slidenum">
              <a:rPr lang="fr-BE" smtClean="0"/>
              <a:t>34</a:t>
            </a:fld>
            <a:endParaRPr lang="fr-BE"/>
          </a:p>
        </p:txBody>
      </p:sp>
    </p:spTree>
    <p:extLst>
      <p:ext uri="{BB962C8B-B14F-4D97-AF65-F5344CB8AC3E}">
        <p14:creationId xmlns:p14="http://schemas.microsoft.com/office/powerpoint/2010/main" val="25066861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03EA48D0-013F-476B-A43E-2F129860D2C6}"/>
              </a:ext>
            </a:extLst>
          </p:cNvPr>
          <p:cNvSpPr>
            <a:spLocks noGrp="1"/>
          </p:cNvSpPr>
          <p:nvPr>
            <p:ph type="title"/>
          </p:nvPr>
        </p:nvSpPr>
        <p:spPr>
          <a:xfrm>
            <a:off x="838200" y="365125"/>
            <a:ext cx="10515600" cy="1325563"/>
          </a:xfrm>
        </p:spPr>
        <p:txBody>
          <a:bodyPr>
            <a:normAutofit/>
          </a:bodyPr>
          <a:lstStyle/>
          <a:p>
            <a:r>
              <a:rPr lang="fr-BE" sz="5400"/>
              <a:t>Sélection des contrôles</a:t>
            </a:r>
          </a:p>
        </p:txBody>
      </p:sp>
      <p:sp>
        <p:nvSpPr>
          <p:cNvPr id="12"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33128514-77F2-4ECC-8096-958643E3AADC}"/>
              </a:ext>
            </a:extLst>
          </p:cNvPr>
          <p:cNvSpPr>
            <a:spLocks noGrp="1"/>
          </p:cNvSpPr>
          <p:nvPr>
            <p:ph idx="1"/>
          </p:nvPr>
        </p:nvSpPr>
        <p:spPr>
          <a:xfrm>
            <a:off x="838200" y="3200400"/>
            <a:ext cx="10515600" cy="2980944"/>
          </a:xfrm>
        </p:spPr>
        <p:txBody>
          <a:bodyPr>
            <a:normAutofit/>
          </a:bodyPr>
          <a:lstStyle/>
          <a:p>
            <a:r>
              <a:rPr lang="fr-BE" dirty="0"/>
              <a:t>Instanciation des exigences de sécurité </a:t>
            </a:r>
          </a:p>
          <a:p>
            <a:r>
              <a:rPr lang="fr-BE" dirty="0"/>
              <a:t>Influencé par</a:t>
            </a:r>
          </a:p>
          <a:p>
            <a:pPr lvl="1"/>
            <a:r>
              <a:rPr lang="fr-BE" sz="2800" dirty="0"/>
              <a:t>Système déjà en place </a:t>
            </a:r>
          </a:p>
          <a:p>
            <a:pPr lvl="1"/>
            <a:r>
              <a:rPr lang="fr-BE" sz="2800" dirty="0"/>
              <a:t>Coûts de la mise en œuvre </a:t>
            </a:r>
          </a:p>
          <a:p>
            <a:pPr lvl="1"/>
            <a:r>
              <a:rPr lang="fr-BE" sz="2800" dirty="0"/>
              <a:t>Compétences disponibles</a:t>
            </a:r>
          </a:p>
          <a:p>
            <a:pPr lvl="1"/>
            <a:r>
              <a:rPr lang="fr-BE" sz="2800" dirty="0"/>
              <a:t>…</a:t>
            </a:r>
          </a:p>
        </p:txBody>
      </p:sp>
      <p:sp>
        <p:nvSpPr>
          <p:cNvPr id="5" name="Espace réservé du numéro de diapositive 4">
            <a:extLst>
              <a:ext uri="{FF2B5EF4-FFF2-40B4-BE49-F238E27FC236}">
                <a16:creationId xmlns:a16="http://schemas.microsoft.com/office/drawing/2014/main" id="{75C59B53-ABA3-4990-A476-BAE5BD6649D3}"/>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35</a:t>
            </a:fld>
            <a:endParaRPr lang="fr-BE"/>
          </a:p>
        </p:txBody>
      </p:sp>
      <p:graphicFrame>
        <p:nvGraphicFramePr>
          <p:cNvPr id="8" name="Diagramme 7">
            <a:extLst>
              <a:ext uri="{FF2B5EF4-FFF2-40B4-BE49-F238E27FC236}">
                <a16:creationId xmlns:a16="http://schemas.microsoft.com/office/drawing/2014/main" id="{BFD37B9C-8BF8-44C0-90C2-0AEF4A851529}"/>
              </a:ext>
            </a:extLst>
          </p:cNvPr>
          <p:cNvGraphicFramePr/>
          <p:nvPr>
            <p:extLst>
              <p:ext uri="{D42A27DB-BD31-4B8C-83A1-F6EECF244321}">
                <p14:modId xmlns:p14="http://schemas.microsoft.com/office/powerpoint/2010/main" val="699903955"/>
              </p:ext>
            </p:extLst>
          </p:nvPr>
        </p:nvGraphicFramePr>
        <p:xfrm>
          <a:off x="1672887" y="369997"/>
          <a:ext cx="8843177"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14278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B717CFE6-DF21-4EBE-A622-F60E61964D52}"/>
              </a:ext>
            </a:extLst>
          </p:cNvPr>
          <p:cNvSpPr>
            <a:spLocks noGrp="1"/>
          </p:cNvSpPr>
          <p:nvPr>
            <p:ph idx="1"/>
          </p:nvPr>
        </p:nvSpPr>
        <p:spPr>
          <a:xfrm>
            <a:off x="838200" y="2506662"/>
            <a:ext cx="10515600" cy="4351338"/>
          </a:xfrm>
        </p:spPr>
        <p:txBody>
          <a:bodyPr/>
          <a:lstStyle/>
          <a:p>
            <a:pPr marL="0" indent="0">
              <a:buNone/>
            </a:pPr>
            <a:r>
              <a:rPr lang="fr-BE" dirty="0"/>
              <a:t>On sélectionne l’ajout d’un IDS au firewall déjà en place. De plus, on décide de mettre en place une politique de mot de passe plus exigeante constituée d’un login/mot de passe ainsi que d’un code de contrôle distribué à l’utilisateur lors de son inscription. Une authentification par carte à puce est trop contraignante. </a:t>
            </a:r>
          </a:p>
        </p:txBody>
      </p:sp>
      <p:sp>
        <p:nvSpPr>
          <p:cNvPr id="5" name="ZoneTexte 4">
            <a:extLst>
              <a:ext uri="{FF2B5EF4-FFF2-40B4-BE49-F238E27FC236}">
                <a16:creationId xmlns:a16="http://schemas.microsoft.com/office/drawing/2014/main" id="{3A5110B3-3869-4339-8617-A868AA445553}"/>
              </a:ext>
            </a:extLst>
          </p:cNvPr>
          <p:cNvSpPr txBox="1"/>
          <p:nvPr/>
        </p:nvSpPr>
        <p:spPr>
          <a:xfrm>
            <a:off x="0" y="-1"/>
            <a:ext cx="10247086" cy="1384995"/>
          </a:xfrm>
          <a:prstGeom prst="rect">
            <a:avLst/>
          </a:prstGeom>
          <a:noFill/>
        </p:spPr>
        <p:txBody>
          <a:bodyPr wrap="square">
            <a:spAutoFit/>
          </a:bodyPr>
          <a:lstStyle/>
          <a:p>
            <a:pPr marL="0" indent="0">
              <a:buNone/>
            </a:pPr>
            <a:r>
              <a:rPr lang="fr-BE" sz="2800" dirty="0"/>
              <a:t>Un site de e-commerce dispose d’une base de données clients, présente sur un serveur de son parc informatique et contenant les informations bancaires de ces derniers. </a:t>
            </a:r>
          </a:p>
        </p:txBody>
      </p:sp>
      <p:pic>
        <p:nvPicPr>
          <p:cNvPr id="6" name="Image 5">
            <a:extLst>
              <a:ext uri="{FF2B5EF4-FFF2-40B4-BE49-F238E27FC236}">
                <a16:creationId xmlns:a16="http://schemas.microsoft.com/office/drawing/2014/main" id="{6E85C89B-04CD-4E7A-A5B0-C28E777DCFF2}"/>
              </a:ext>
            </a:extLst>
          </p:cNvPr>
          <p:cNvPicPr>
            <a:picLocks noChangeAspect="1"/>
          </p:cNvPicPr>
          <p:nvPr/>
        </p:nvPicPr>
        <p:blipFill>
          <a:blip r:embed="rId3"/>
          <a:stretch>
            <a:fillRect/>
          </a:stretch>
        </p:blipFill>
        <p:spPr>
          <a:xfrm rot="2014081">
            <a:off x="10399370" y="172009"/>
            <a:ext cx="1676634" cy="1581371"/>
          </a:xfrm>
          <a:prstGeom prst="rect">
            <a:avLst/>
          </a:prstGeom>
        </p:spPr>
      </p:pic>
      <p:sp>
        <p:nvSpPr>
          <p:cNvPr id="2" name="Espace réservé du numéro de diapositive 1">
            <a:extLst>
              <a:ext uri="{FF2B5EF4-FFF2-40B4-BE49-F238E27FC236}">
                <a16:creationId xmlns:a16="http://schemas.microsoft.com/office/drawing/2014/main" id="{A7759A3F-4802-4D9F-9B66-E081D7B3B55D}"/>
              </a:ext>
            </a:extLst>
          </p:cNvPr>
          <p:cNvSpPr>
            <a:spLocks noGrp="1"/>
          </p:cNvSpPr>
          <p:nvPr>
            <p:ph type="sldNum" sz="quarter" idx="12"/>
          </p:nvPr>
        </p:nvSpPr>
        <p:spPr/>
        <p:txBody>
          <a:bodyPr/>
          <a:lstStyle/>
          <a:p>
            <a:fld id="{F07FD68F-5595-474F-B881-557E1AF9482B}" type="slidenum">
              <a:rPr lang="fr-BE" smtClean="0"/>
              <a:t>36</a:t>
            </a:fld>
            <a:endParaRPr lang="fr-BE"/>
          </a:p>
        </p:txBody>
      </p:sp>
    </p:spTree>
    <p:extLst>
      <p:ext uri="{BB962C8B-B14F-4D97-AF65-F5344CB8AC3E}">
        <p14:creationId xmlns:p14="http://schemas.microsoft.com/office/powerpoint/2010/main" val="24764596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9DC0F32E-E4FD-44C9-A2B0-9A9513DB3225}"/>
              </a:ext>
            </a:extLst>
          </p:cNvPr>
          <p:cNvSpPr>
            <a:spLocks noGrp="1"/>
          </p:cNvSpPr>
          <p:nvPr>
            <p:ph type="title"/>
          </p:nvPr>
        </p:nvSpPr>
        <p:spPr>
          <a:xfrm>
            <a:off x="838200" y="365125"/>
            <a:ext cx="10515600" cy="1325563"/>
          </a:xfrm>
        </p:spPr>
        <p:txBody>
          <a:bodyPr>
            <a:normAutofit/>
          </a:bodyPr>
          <a:lstStyle/>
          <a:p>
            <a:r>
              <a:rPr lang="fr-BE" sz="5400"/>
              <a:t>Implémentation des contrôles </a:t>
            </a:r>
          </a:p>
        </p:txBody>
      </p:sp>
      <p:sp>
        <p:nvSpPr>
          <p:cNvPr id="12"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D0D32804-CA2A-40ED-A848-08022F5D2339}"/>
              </a:ext>
            </a:extLst>
          </p:cNvPr>
          <p:cNvSpPr>
            <a:spLocks noGrp="1"/>
          </p:cNvSpPr>
          <p:nvPr>
            <p:ph idx="1"/>
          </p:nvPr>
        </p:nvSpPr>
        <p:spPr>
          <a:xfrm>
            <a:off x="838200" y="3265062"/>
            <a:ext cx="10515600" cy="2575995"/>
          </a:xfrm>
        </p:spPr>
        <p:txBody>
          <a:bodyPr>
            <a:normAutofit/>
          </a:bodyPr>
          <a:lstStyle/>
          <a:p>
            <a:r>
              <a:rPr lang="fr-BE" dirty="0"/>
              <a:t>Implémentation des contrôles </a:t>
            </a:r>
          </a:p>
          <a:p>
            <a:r>
              <a:rPr lang="fr-BE" dirty="0"/>
              <a:t>Tests et évaluations </a:t>
            </a:r>
          </a:p>
          <a:p>
            <a:r>
              <a:rPr lang="fr-BE" dirty="0"/>
              <a:t>Les risques non traités sont dits « résiduels »</a:t>
            </a:r>
          </a:p>
        </p:txBody>
      </p:sp>
      <p:sp>
        <p:nvSpPr>
          <p:cNvPr id="5" name="Espace réservé du numéro de diapositive 4">
            <a:extLst>
              <a:ext uri="{FF2B5EF4-FFF2-40B4-BE49-F238E27FC236}">
                <a16:creationId xmlns:a16="http://schemas.microsoft.com/office/drawing/2014/main" id="{B14E21C5-6824-423F-8EE4-64A3B05B2DD1}"/>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37</a:t>
            </a:fld>
            <a:endParaRPr lang="fr-BE"/>
          </a:p>
        </p:txBody>
      </p:sp>
      <p:graphicFrame>
        <p:nvGraphicFramePr>
          <p:cNvPr id="8" name="Diagramme 7">
            <a:extLst>
              <a:ext uri="{FF2B5EF4-FFF2-40B4-BE49-F238E27FC236}">
                <a16:creationId xmlns:a16="http://schemas.microsoft.com/office/drawing/2014/main" id="{B7120606-959C-4E05-8008-56ED61981524}"/>
              </a:ext>
            </a:extLst>
          </p:cNvPr>
          <p:cNvGraphicFramePr/>
          <p:nvPr>
            <p:extLst>
              <p:ext uri="{D42A27DB-BD31-4B8C-83A1-F6EECF244321}">
                <p14:modId xmlns:p14="http://schemas.microsoft.com/office/powerpoint/2010/main" val="2896658045"/>
              </p:ext>
            </p:extLst>
          </p:nvPr>
        </p:nvGraphicFramePr>
        <p:xfrm>
          <a:off x="1672887" y="369997"/>
          <a:ext cx="8843177"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060635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9DC0F32E-E4FD-44C9-A2B0-9A9513DB3225}"/>
              </a:ext>
            </a:extLst>
          </p:cNvPr>
          <p:cNvSpPr>
            <a:spLocks noGrp="1"/>
          </p:cNvSpPr>
          <p:nvPr>
            <p:ph type="title"/>
          </p:nvPr>
        </p:nvSpPr>
        <p:spPr>
          <a:xfrm>
            <a:off x="572493" y="238539"/>
            <a:ext cx="11018520" cy="1434415"/>
          </a:xfrm>
        </p:spPr>
        <p:txBody>
          <a:bodyPr anchor="b">
            <a:normAutofit/>
          </a:bodyPr>
          <a:lstStyle/>
          <a:p>
            <a:r>
              <a:rPr lang="fr-BE" sz="5400"/>
              <a:t>Implémentation des contrôles </a:t>
            </a:r>
          </a:p>
        </p:txBody>
      </p:sp>
      <p:sp>
        <p:nvSpPr>
          <p:cNvPr id="1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D0D32804-CA2A-40ED-A848-08022F5D2339}"/>
              </a:ext>
            </a:extLst>
          </p:cNvPr>
          <p:cNvSpPr>
            <a:spLocks noGrp="1"/>
          </p:cNvSpPr>
          <p:nvPr>
            <p:ph idx="1"/>
          </p:nvPr>
        </p:nvSpPr>
        <p:spPr>
          <a:xfrm>
            <a:off x="572493" y="3283999"/>
            <a:ext cx="6713552" cy="4119172"/>
          </a:xfrm>
        </p:spPr>
        <p:txBody>
          <a:bodyPr anchor="t">
            <a:normAutofit/>
          </a:bodyPr>
          <a:lstStyle/>
          <a:p>
            <a:r>
              <a:rPr lang="fr-BE" dirty="0"/>
              <a:t>Dans notre pizzeria : </a:t>
            </a:r>
          </a:p>
          <a:p>
            <a:pPr marL="0" indent="0">
              <a:buNone/>
            </a:pPr>
            <a:r>
              <a:rPr lang="fr-BE" dirty="0"/>
              <a:t>Le service informatique de la société mettra en place l’IDS et le prestataire chargé de la maintenance du site Web développera un nouveau portail supportant l’authentification désirée.</a:t>
            </a:r>
          </a:p>
        </p:txBody>
      </p:sp>
      <p:pic>
        <p:nvPicPr>
          <p:cNvPr id="5" name="Image 4">
            <a:extLst>
              <a:ext uri="{FF2B5EF4-FFF2-40B4-BE49-F238E27FC236}">
                <a16:creationId xmlns:a16="http://schemas.microsoft.com/office/drawing/2014/main" id="{BA0782C3-FB3E-4DA9-B66E-4BDD24558A45}"/>
              </a:ext>
            </a:extLst>
          </p:cNvPr>
          <p:cNvPicPr>
            <a:picLocks noChangeAspect="1"/>
          </p:cNvPicPr>
          <p:nvPr/>
        </p:nvPicPr>
        <p:blipFill rotWithShape="1">
          <a:blip r:embed="rId3"/>
          <a:srcRect l="2488" r="6774" b="1"/>
          <a:stretch/>
        </p:blipFill>
        <p:spPr>
          <a:xfrm>
            <a:off x="9349202" y="3340173"/>
            <a:ext cx="2333724" cy="2425773"/>
          </a:xfrm>
          <a:prstGeom prst="rect">
            <a:avLst/>
          </a:prstGeom>
        </p:spPr>
      </p:pic>
      <p:sp>
        <p:nvSpPr>
          <p:cNvPr id="6" name="Espace réservé du numéro de diapositive 5">
            <a:extLst>
              <a:ext uri="{FF2B5EF4-FFF2-40B4-BE49-F238E27FC236}">
                <a16:creationId xmlns:a16="http://schemas.microsoft.com/office/drawing/2014/main" id="{0FB318DB-4AB1-47AD-935E-7AE086DBDEBD}"/>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38</a:t>
            </a:fld>
            <a:endParaRPr lang="fr-BE"/>
          </a:p>
        </p:txBody>
      </p:sp>
      <p:graphicFrame>
        <p:nvGraphicFramePr>
          <p:cNvPr id="9" name="Diagramme 8">
            <a:extLst>
              <a:ext uri="{FF2B5EF4-FFF2-40B4-BE49-F238E27FC236}">
                <a16:creationId xmlns:a16="http://schemas.microsoft.com/office/drawing/2014/main" id="{6AB3DD06-13A5-42F3-ADE7-7251A56EC554}"/>
              </a:ext>
            </a:extLst>
          </p:cNvPr>
          <p:cNvGraphicFramePr/>
          <p:nvPr>
            <p:extLst>
              <p:ext uri="{D42A27DB-BD31-4B8C-83A1-F6EECF244321}">
                <p14:modId xmlns:p14="http://schemas.microsoft.com/office/powerpoint/2010/main" val="207372842"/>
              </p:ext>
            </p:extLst>
          </p:nvPr>
        </p:nvGraphicFramePr>
        <p:xfrm>
          <a:off x="1672887" y="369997"/>
          <a:ext cx="8843177" cy="41148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6001025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9B01B7DF-C6E3-4475-BC2C-F36F561077A5}"/>
              </a:ext>
            </a:extLst>
          </p:cNvPr>
          <p:cNvSpPr>
            <a:spLocks noGrp="1"/>
          </p:cNvSpPr>
          <p:nvPr>
            <p:ph type="title"/>
          </p:nvPr>
        </p:nvSpPr>
        <p:spPr>
          <a:xfrm>
            <a:off x="838200" y="365125"/>
            <a:ext cx="10515600" cy="1325563"/>
          </a:xfrm>
        </p:spPr>
        <p:txBody>
          <a:bodyPr>
            <a:normAutofit fontScale="90000"/>
          </a:bodyPr>
          <a:lstStyle/>
          <a:p>
            <a:r>
              <a:rPr lang="fr-FR" sz="5400" dirty="0"/>
              <a:t>Normes en Sécurité des systèmes informatiques (SSI)</a:t>
            </a:r>
            <a:endParaRPr lang="fr-BE" sz="5400" dirty="0"/>
          </a:p>
        </p:txBody>
      </p:sp>
      <p:sp>
        <p:nvSpPr>
          <p:cNvPr id="1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4E21D318-ADDD-480F-BB37-2D838748B80D}"/>
              </a:ext>
            </a:extLst>
          </p:cNvPr>
          <p:cNvSpPr>
            <a:spLocks noGrp="1"/>
          </p:cNvSpPr>
          <p:nvPr>
            <p:ph idx="1"/>
          </p:nvPr>
        </p:nvSpPr>
        <p:spPr>
          <a:xfrm>
            <a:off x="838200" y="1929384"/>
            <a:ext cx="10515600" cy="4251960"/>
          </a:xfrm>
        </p:spPr>
        <p:txBody>
          <a:bodyPr>
            <a:normAutofit/>
          </a:bodyPr>
          <a:lstStyle/>
          <a:p>
            <a:r>
              <a:rPr lang="fr-BE" dirty="0"/>
              <a:t>3 normes ISO importantes</a:t>
            </a:r>
          </a:p>
          <a:p>
            <a:pPr lvl="1"/>
            <a:r>
              <a:rPr lang="fr-BE" sz="2800" dirty="0"/>
              <a:t>31000</a:t>
            </a:r>
          </a:p>
          <a:p>
            <a:pPr lvl="1"/>
            <a:r>
              <a:rPr lang="fr-BE" sz="2800" dirty="0"/>
              <a:t>27001 </a:t>
            </a:r>
          </a:p>
          <a:p>
            <a:pPr lvl="1"/>
            <a:r>
              <a:rPr lang="fr-BE" sz="2800" dirty="0"/>
              <a:t>27005 </a:t>
            </a:r>
          </a:p>
          <a:p>
            <a:pPr lvl="1"/>
            <a:endParaRPr lang="fr-BE" sz="2800" dirty="0"/>
          </a:p>
          <a:p>
            <a:r>
              <a:rPr lang="fr-BE" dirty="0"/>
              <a:t>Les normes sont complétées par des guides ISO qui aident à leur application.</a:t>
            </a:r>
          </a:p>
        </p:txBody>
      </p:sp>
      <p:sp>
        <p:nvSpPr>
          <p:cNvPr id="4" name="Espace réservé du numéro de diapositive 3">
            <a:extLst>
              <a:ext uri="{FF2B5EF4-FFF2-40B4-BE49-F238E27FC236}">
                <a16:creationId xmlns:a16="http://schemas.microsoft.com/office/drawing/2014/main" id="{82DCD49F-260B-45C4-A6A6-AD9C820F4252}"/>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39</a:t>
            </a:fld>
            <a:endParaRPr lang="fr-BE"/>
          </a:p>
        </p:txBody>
      </p:sp>
    </p:spTree>
    <p:extLst>
      <p:ext uri="{BB962C8B-B14F-4D97-AF65-F5344CB8AC3E}">
        <p14:creationId xmlns:p14="http://schemas.microsoft.com/office/powerpoint/2010/main" val="381281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B44C0AF6-5204-4314-8655-1933D3B630D2}"/>
              </a:ext>
            </a:extLst>
          </p:cNvPr>
          <p:cNvSpPr>
            <a:spLocks noGrp="1"/>
          </p:cNvSpPr>
          <p:nvPr>
            <p:ph type="title"/>
          </p:nvPr>
        </p:nvSpPr>
        <p:spPr>
          <a:xfrm>
            <a:off x="838200" y="365125"/>
            <a:ext cx="10515600" cy="1325563"/>
          </a:xfrm>
        </p:spPr>
        <p:txBody>
          <a:bodyPr>
            <a:normAutofit/>
          </a:bodyPr>
          <a:lstStyle/>
          <a:p>
            <a:r>
              <a:rPr lang="fr-BE" sz="5400"/>
              <a:t>Internet des objets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8C98CAB9-989E-4D6E-B9C2-596875EA0407}"/>
              </a:ext>
            </a:extLst>
          </p:cNvPr>
          <p:cNvSpPr>
            <a:spLocks noGrp="1"/>
          </p:cNvSpPr>
          <p:nvPr>
            <p:ph idx="1"/>
          </p:nvPr>
        </p:nvSpPr>
        <p:spPr>
          <a:xfrm>
            <a:off x="838200" y="1929384"/>
            <a:ext cx="10515600" cy="4251960"/>
          </a:xfrm>
        </p:spPr>
        <p:txBody>
          <a:bodyPr>
            <a:normAutofit/>
          </a:bodyPr>
          <a:lstStyle/>
          <a:p>
            <a:r>
              <a:rPr lang="fr-BE" dirty="0"/>
              <a:t>Un réseau de réseaux qui permet, via des systèmes d’identification électronique normalisés et unifiés, et des dispositifs mobiles sans fils, d’identifier directement sans ambiguïté des entités numériques et des objets physiques et ainsi de pouvoir récupérer et stocker, transférer et traiter, sans discontinuités entre les mondes physiques et virtuels les données s’y attachant.</a:t>
            </a:r>
          </a:p>
        </p:txBody>
      </p:sp>
    </p:spTree>
    <p:extLst>
      <p:ext uri="{BB962C8B-B14F-4D97-AF65-F5344CB8AC3E}">
        <p14:creationId xmlns:p14="http://schemas.microsoft.com/office/powerpoint/2010/main" val="9645573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3000AB0E-8106-4DFF-8E0C-3C36EB23B285}"/>
              </a:ext>
            </a:extLst>
          </p:cNvPr>
          <p:cNvSpPr>
            <a:spLocks noGrp="1"/>
          </p:cNvSpPr>
          <p:nvPr>
            <p:ph type="title"/>
          </p:nvPr>
        </p:nvSpPr>
        <p:spPr>
          <a:xfrm>
            <a:off x="838200" y="365125"/>
            <a:ext cx="10515600" cy="1325563"/>
          </a:xfrm>
        </p:spPr>
        <p:txBody>
          <a:bodyPr>
            <a:normAutofit/>
          </a:bodyPr>
          <a:lstStyle/>
          <a:p>
            <a:r>
              <a:rPr lang="fr-BE" sz="5400"/>
              <a:t>Norme ISO 31000</a:t>
            </a:r>
          </a:p>
        </p:txBody>
      </p:sp>
      <p:sp>
        <p:nvSpPr>
          <p:cNvPr id="1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3BFE8311-575A-4BE3-A3BB-1F33B5EB6BCC}"/>
              </a:ext>
            </a:extLst>
          </p:cNvPr>
          <p:cNvSpPr>
            <a:spLocks noGrp="1"/>
          </p:cNvSpPr>
          <p:nvPr>
            <p:ph idx="1"/>
          </p:nvPr>
        </p:nvSpPr>
        <p:spPr>
          <a:xfrm>
            <a:off x="838200" y="1929384"/>
            <a:ext cx="10515600" cy="4251960"/>
          </a:xfrm>
        </p:spPr>
        <p:txBody>
          <a:bodyPr>
            <a:normAutofit/>
          </a:bodyPr>
          <a:lstStyle/>
          <a:p>
            <a:r>
              <a:rPr lang="fr-BE" sz="2400" dirty="0"/>
              <a:t>Dédiée à la définition des concepts généraux d’une analyse de risque</a:t>
            </a:r>
          </a:p>
          <a:p>
            <a:pPr lvl="1"/>
            <a:r>
              <a:rPr lang="fr-BE" dirty="0"/>
              <a:t>Définition de vocabulaire de risque</a:t>
            </a:r>
          </a:p>
          <a:p>
            <a:pPr lvl="1"/>
            <a:r>
              <a:rPr lang="fr-BE" dirty="0"/>
              <a:t>Définition de gestion (étude, appréciation, …) </a:t>
            </a:r>
          </a:p>
          <a:p>
            <a:r>
              <a:rPr lang="fr-BE" sz="2400" dirty="0"/>
              <a:t>Différents principes de pilotage </a:t>
            </a:r>
          </a:p>
          <a:p>
            <a:pPr lvl="1"/>
            <a:r>
              <a:rPr lang="fr-BE" dirty="0"/>
              <a:t>Politique, rôles et responsabilités, communication et documentation, contrôle et révision </a:t>
            </a:r>
          </a:p>
          <a:p>
            <a:r>
              <a:rPr lang="fr-BE" sz="2400" dirty="0"/>
              <a:t>Définition de trois buts principaux</a:t>
            </a:r>
          </a:p>
          <a:p>
            <a:pPr marL="914400" lvl="1" indent="-457200">
              <a:buFont typeface="+mj-lt"/>
              <a:buAutoNum type="arabicPeriod"/>
            </a:pPr>
            <a:r>
              <a:rPr lang="fr-BE" dirty="0"/>
              <a:t>Identification des risques </a:t>
            </a:r>
          </a:p>
          <a:p>
            <a:pPr marL="914400" lvl="1" indent="-457200">
              <a:buFont typeface="+mj-lt"/>
              <a:buAutoNum type="arabicPeriod"/>
            </a:pPr>
            <a:r>
              <a:rPr lang="fr-BE" dirty="0"/>
              <a:t>Priorisation des risques </a:t>
            </a:r>
          </a:p>
          <a:p>
            <a:pPr marL="914400" lvl="1" indent="-457200">
              <a:buFont typeface="+mj-lt"/>
              <a:buAutoNum type="arabicPeriod"/>
            </a:pPr>
            <a:r>
              <a:rPr lang="fr-BE" dirty="0"/>
              <a:t>Traitement des risques</a:t>
            </a:r>
          </a:p>
        </p:txBody>
      </p:sp>
      <p:sp>
        <p:nvSpPr>
          <p:cNvPr id="4" name="Espace réservé du numéro de diapositive 3">
            <a:extLst>
              <a:ext uri="{FF2B5EF4-FFF2-40B4-BE49-F238E27FC236}">
                <a16:creationId xmlns:a16="http://schemas.microsoft.com/office/drawing/2014/main" id="{87F641AC-6A26-454B-9258-2375766A584B}"/>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40</a:t>
            </a:fld>
            <a:endParaRPr lang="fr-BE"/>
          </a:p>
        </p:txBody>
      </p:sp>
    </p:spTree>
    <p:extLst>
      <p:ext uri="{BB962C8B-B14F-4D97-AF65-F5344CB8AC3E}">
        <p14:creationId xmlns:p14="http://schemas.microsoft.com/office/powerpoint/2010/main" val="12316083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A391473-88DE-4FEB-ADD2-54F2E40F1389}"/>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Norme ISO 2700x</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a:extLst>
              <a:ext uri="{FF2B5EF4-FFF2-40B4-BE49-F238E27FC236}">
                <a16:creationId xmlns:a16="http://schemas.microsoft.com/office/drawing/2014/main" id="{CD6553DB-9FEC-4C8A-BE52-40768CA6AC03}"/>
              </a:ext>
            </a:extLst>
          </p:cNvPr>
          <p:cNvPicPr>
            <a:picLocks noChangeAspect="1"/>
          </p:cNvPicPr>
          <p:nvPr/>
        </p:nvPicPr>
        <p:blipFill>
          <a:blip r:embed="rId3"/>
          <a:stretch>
            <a:fillRect/>
          </a:stretch>
        </p:blipFill>
        <p:spPr>
          <a:xfrm>
            <a:off x="5098979" y="640080"/>
            <a:ext cx="6325250" cy="5550408"/>
          </a:xfrm>
          <a:prstGeom prst="rect">
            <a:avLst/>
          </a:prstGeom>
        </p:spPr>
      </p:pic>
      <p:sp>
        <p:nvSpPr>
          <p:cNvPr id="3" name="Espace réservé du numéro de diapositive 2">
            <a:extLst>
              <a:ext uri="{FF2B5EF4-FFF2-40B4-BE49-F238E27FC236}">
                <a16:creationId xmlns:a16="http://schemas.microsoft.com/office/drawing/2014/main" id="{D0EEF071-2D9E-4600-94A0-7A555D0489D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F07FD68F-5595-474F-B881-557E1AF9482B}" type="slidenum">
              <a:rPr lang="en-US" smtClean="0"/>
              <a:pPr>
                <a:spcAft>
                  <a:spcPts val="600"/>
                </a:spcAft>
              </a:pPr>
              <a:t>41</a:t>
            </a:fld>
            <a:endParaRPr lang="en-US"/>
          </a:p>
        </p:txBody>
      </p:sp>
    </p:spTree>
    <p:extLst>
      <p:ext uri="{BB962C8B-B14F-4D97-AF65-F5344CB8AC3E}">
        <p14:creationId xmlns:p14="http://schemas.microsoft.com/office/powerpoint/2010/main" val="10504890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1C597455-8638-48F6-A26B-FE6F78C5FFBB}"/>
              </a:ext>
            </a:extLst>
          </p:cNvPr>
          <p:cNvSpPr>
            <a:spLocks noGrp="1"/>
          </p:cNvSpPr>
          <p:nvPr>
            <p:ph type="title"/>
          </p:nvPr>
        </p:nvSpPr>
        <p:spPr>
          <a:xfrm>
            <a:off x="838200" y="365125"/>
            <a:ext cx="10515600" cy="1325563"/>
          </a:xfrm>
        </p:spPr>
        <p:txBody>
          <a:bodyPr>
            <a:normAutofit/>
          </a:bodyPr>
          <a:lstStyle/>
          <a:p>
            <a:r>
              <a:rPr lang="fr-FR" sz="5400"/>
              <a:t>Analyse de risques</a:t>
            </a:r>
            <a:endParaRPr lang="fr-BE" sz="5400"/>
          </a:p>
        </p:txBody>
      </p:sp>
      <p:sp>
        <p:nvSpPr>
          <p:cNvPr id="1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BF0C589B-3E8D-4205-990E-38D0EEC7369D}"/>
              </a:ext>
            </a:extLst>
          </p:cNvPr>
          <p:cNvSpPr>
            <a:spLocks noGrp="1"/>
          </p:cNvSpPr>
          <p:nvPr>
            <p:ph idx="1"/>
          </p:nvPr>
        </p:nvSpPr>
        <p:spPr>
          <a:xfrm>
            <a:off x="838200" y="1929384"/>
            <a:ext cx="10515600" cy="4251960"/>
          </a:xfrm>
        </p:spPr>
        <p:txBody>
          <a:bodyPr>
            <a:normAutofit/>
          </a:bodyPr>
          <a:lstStyle/>
          <a:p>
            <a:pPr marL="0" indent="0">
              <a:buNone/>
            </a:pPr>
            <a:endParaRPr lang="fr-BE" sz="2200" dirty="0"/>
          </a:p>
          <a:p>
            <a:pPr marL="0" indent="0">
              <a:buNone/>
            </a:pPr>
            <a:endParaRPr lang="fr-BE" sz="2200" dirty="0"/>
          </a:p>
          <a:p>
            <a:pPr marL="0" indent="0">
              <a:buNone/>
            </a:pPr>
            <a:endParaRPr lang="fr-BE" sz="2200" dirty="0"/>
          </a:p>
          <a:p>
            <a:pPr marL="0" indent="0">
              <a:buNone/>
            </a:pPr>
            <a:r>
              <a:rPr lang="fr-BE" sz="3600" dirty="0"/>
              <a:t>Mettre en œuvre 27005 tout en respectant 27001</a:t>
            </a:r>
          </a:p>
        </p:txBody>
      </p:sp>
      <p:sp>
        <p:nvSpPr>
          <p:cNvPr id="4" name="Espace réservé du numéro de diapositive 3">
            <a:extLst>
              <a:ext uri="{FF2B5EF4-FFF2-40B4-BE49-F238E27FC236}">
                <a16:creationId xmlns:a16="http://schemas.microsoft.com/office/drawing/2014/main" id="{9ECE69D1-6F7F-401C-AC3E-6DCA6D2A28C5}"/>
              </a:ext>
            </a:extLst>
          </p:cNvPr>
          <p:cNvSpPr>
            <a:spLocks noGrp="1"/>
          </p:cNvSpPr>
          <p:nvPr>
            <p:ph type="sldNum" sz="quarter" idx="12"/>
          </p:nvPr>
        </p:nvSpPr>
        <p:spPr>
          <a:xfrm>
            <a:off x="8610600" y="6356350"/>
            <a:ext cx="2743200" cy="365125"/>
          </a:xfrm>
        </p:spPr>
        <p:txBody>
          <a:bodyPr>
            <a:normAutofit/>
          </a:bodyPr>
          <a:lstStyle/>
          <a:p>
            <a:pPr>
              <a:spcAft>
                <a:spcPts val="600"/>
              </a:spcAft>
            </a:pPr>
            <a:fld id="{F07FD68F-5595-474F-B881-557E1AF9482B}" type="slidenum">
              <a:rPr lang="fr-BE" smtClean="0"/>
              <a:pPr>
                <a:spcAft>
                  <a:spcPts val="600"/>
                </a:spcAft>
              </a:pPr>
              <a:t>42</a:t>
            </a:fld>
            <a:endParaRPr lang="fr-BE"/>
          </a:p>
        </p:txBody>
      </p:sp>
    </p:spTree>
    <p:extLst>
      <p:ext uri="{BB962C8B-B14F-4D97-AF65-F5344CB8AC3E}">
        <p14:creationId xmlns:p14="http://schemas.microsoft.com/office/powerpoint/2010/main" val="15628480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3B475F8-50AE-46A0-9943-B2B63183D5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D2E86519-3CA8-4D77-9A45-849EC75698B4}"/>
              </a:ext>
            </a:extLst>
          </p:cNvPr>
          <p:cNvSpPr>
            <a:spLocks noGrp="1"/>
          </p:cNvSpPr>
          <p:nvPr>
            <p:ph type="title"/>
          </p:nvPr>
        </p:nvSpPr>
        <p:spPr>
          <a:xfrm>
            <a:off x="612648" y="365125"/>
            <a:ext cx="6986015" cy="1776484"/>
          </a:xfrm>
        </p:spPr>
        <p:txBody>
          <a:bodyPr anchor="b">
            <a:normAutofit/>
          </a:bodyPr>
          <a:lstStyle/>
          <a:p>
            <a:r>
              <a:rPr lang="fr-BE" sz="5400"/>
              <a:t>Objets intelligents</a:t>
            </a:r>
          </a:p>
        </p:txBody>
      </p:sp>
      <p:pic>
        <p:nvPicPr>
          <p:cNvPr id="9" name="Image 8">
            <a:extLst>
              <a:ext uri="{FF2B5EF4-FFF2-40B4-BE49-F238E27FC236}">
                <a16:creationId xmlns:a16="http://schemas.microsoft.com/office/drawing/2014/main" id="{BEFC561C-10C3-4E8B-BB22-7F2928E5749E}"/>
              </a:ext>
            </a:extLst>
          </p:cNvPr>
          <p:cNvPicPr>
            <a:picLocks noChangeAspect="1"/>
          </p:cNvPicPr>
          <p:nvPr/>
        </p:nvPicPr>
        <p:blipFill>
          <a:blip r:embed="rId3"/>
          <a:stretch>
            <a:fillRect/>
          </a:stretch>
        </p:blipFill>
        <p:spPr>
          <a:xfrm>
            <a:off x="8379409" y="624315"/>
            <a:ext cx="3532036" cy="1165571"/>
          </a:xfrm>
          <a:prstGeom prst="rect">
            <a:avLst/>
          </a:prstGeom>
        </p:spPr>
      </p:pic>
      <p:sp>
        <p:nvSpPr>
          <p:cNvPr id="16" name="sketch line">
            <a:extLst>
              <a:ext uri="{FF2B5EF4-FFF2-40B4-BE49-F238E27FC236}">
                <a16:creationId xmlns:a16="http://schemas.microsoft.com/office/drawing/2014/main" id="{75F6FDB4-2351-48C2-A863-2364A0234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31569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DE711363-2B82-42C5-8B94-D085741DF6D9}"/>
              </a:ext>
            </a:extLst>
          </p:cNvPr>
          <p:cNvSpPr>
            <a:spLocks noGrp="1"/>
          </p:cNvSpPr>
          <p:nvPr>
            <p:ph idx="1"/>
          </p:nvPr>
        </p:nvSpPr>
        <p:spPr>
          <a:xfrm>
            <a:off x="612648" y="2504819"/>
            <a:ext cx="6986016" cy="4091924"/>
          </a:xfrm>
        </p:spPr>
        <p:txBody>
          <a:bodyPr>
            <a:noAutofit/>
          </a:bodyPr>
          <a:lstStyle/>
          <a:p>
            <a:r>
              <a:rPr lang="fr-BE" dirty="0"/>
              <a:t>Objets communicants </a:t>
            </a:r>
          </a:p>
          <a:p>
            <a:pPr lvl="1"/>
            <a:r>
              <a:rPr lang="fr-BE" sz="2800" dirty="0"/>
              <a:t>Informer son entourage (capteurs) </a:t>
            </a:r>
          </a:p>
          <a:p>
            <a:pPr lvl="1"/>
            <a:r>
              <a:rPr lang="fr-BE" sz="2800" dirty="0"/>
              <a:t>Pas de traitement de l’information </a:t>
            </a:r>
          </a:p>
          <a:p>
            <a:pPr lvl="2"/>
            <a:r>
              <a:rPr lang="fr-BE" sz="2800" dirty="0"/>
              <a:t>Distributeur de boisson de Carnegie Mellon </a:t>
            </a:r>
          </a:p>
          <a:p>
            <a:r>
              <a:rPr lang="fr-BE" dirty="0"/>
              <a:t>Objets connectés </a:t>
            </a:r>
          </a:p>
          <a:p>
            <a:pPr lvl="1"/>
            <a:r>
              <a:rPr lang="fr-BE" sz="2800" dirty="0"/>
              <a:t>Utilisation d’une connexion à internet </a:t>
            </a:r>
          </a:p>
          <a:p>
            <a:pPr lvl="2"/>
            <a:r>
              <a:rPr lang="fr-BE" sz="2800" dirty="0"/>
              <a:t>Téléviseur intelligent</a:t>
            </a:r>
          </a:p>
          <a:p>
            <a:pPr lvl="2"/>
            <a:r>
              <a:rPr lang="fr-BE" sz="2800" dirty="0"/>
              <a:t>Montre connectée</a:t>
            </a:r>
          </a:p>
        </p:txBody>
      </p:sp>
      <p:pic>
        <p:nvPicPr>
          <p:cNvPr id="7" name="Image 6">
            <a:extLst>
              <a:ext uri="{FF2B5EF4-FFF2-40B4-BE49-F238E27FC236}">
                <a16:creationId xmlns:a16="http://schemas.microsoft.com/office/drawing/2014/main" id="{EB25D760-B29C-4F27-B4CB-CDA2ECCDBD80}"/>
              </a:ext>
            </a:extLst>
          </p:cNvPr>
          <p:cNvPicPr>
            <a:picLocks noChangeAspect="1"/>
          </p:cNvPicPr>
          <p:nvPr/>
        </p:nvPicPr>
        <p:blipFill>
          <a:blip r:embed="rId4"/>
          <a:stretch>
            <a:fillRect/>
          </a:stretch>
        </p:blipFill>
        <p:spPr>
          <a:xfrm>
            <a:off x="8601399" y="2310086"/>
            <a:ext cx="3089782" cy="1890220"/>
          </a:xfrm>
          <a:prstGeom prst="rect">
            <a:avLst/>
          </a:prstGeom>
        </p:spPr>
      </p:pic>
      <p:pic>
        <p:nvPicPr>
          <p:cNvPr id="5" name="Image 4">
            <a:extLst>
              <a:ext uri="{FF2B5EF4-FFF2-40B4-BE49-F238E27FC236}">
                <a16:creationId xmlns:a16="http://schemas.microsoft.com/office/drawing/2014/main" id="{CFEE6551-9FFB-4A45-BE9C-32AFDA5FB0F9}"/>
              </a:ext>
            </a:extLst>
          </p:cNvPr>
          <p:cNvPicPr>
            <a:picLocks noChangeAspect="1"/>
          </p:cNvPicPr>
          <p:nvPr/>
        </p:nvPicPr>
        <p:blipFill>
          <a:blip r:embed="rId5"/>
          <a:stretch>
            <a:fillRect/>
          </a:stretch>
        </p:blipFill>
        <p:spPr>
          <a:xfrm>
            <a:off x="8418605" y="4358181"/>
            <a:ext cx="3455370" cy="1890220"/>
          </a:xfrm>
          <a:prstGeom prst="rect">
            <a:avLst/>
          </a:prstGeom>
        </p:spPr>
      </p:pic>
    </p:spTree>
    <p:extLst>
      <p:ext uri="{BB962C8B-B14F-4D97-AF65-F5344CB8AC3E}">
        <p14:creationId xmlns:p14="http://schemas.microsoft.com/office/powerpoint/2010/main" val="11844264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33811FD-983B-460E-BE32-457B6029766F}"/>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kern="1200">
                <a:solidFill>
                  <a:schemeClr val="tx1"/>
                </a:solidFill>
                <a:latin typeface="+mj-lt"/>
                <a:ea typeface="+mj-ea"/>
                <a:cs typeface="+mj-cs"/>
              </a:rPr>
              <a:t>Situation</a:t>
            </a:r>
          </a:p>
        </p:txBody>
      </p:sp>
      <p:sp>
        <p:nvSpPr>
          <p:cNvPr id="8"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a:extLst>
              <a:ext uri="{FF2B5EF4-FFF2-40B4-BE49-F238E27FC236}">
                <a16:creationId xmlns:a16="http://schemas.microsoft.com/office/drawing/2014/main" id="{C2856DDB-7EEF-4604-AA1C-B0CFC19A3307}"/>
              </a:ext>
            </a:extLst>
          </p:cNvPr>
          <p:cNvPicPr>
            <a:picLocks noChangeAspect="1"/>
          </p:cNvPicPr>
          <p:nvPr/>
        </p:nvPicPr>
        <p:blipFill>
          <a:blip r:embed="rId3"/>
          <a:stretch>
            <a:fillRect/>
          </a:stretch>
        </p:blipFill>
        <p:spPr>
          <a:xfrm>
            <a:off x="319265" y="1818226"/>
            <a:ext cx="8863924" cy="2215981"/>
          </a:xfrm>
          <a:prstGeom prst="rect">
            <a:avLst/>
          </a:prstGeom>
        </p:spPr>
      </p:pic>
      <p:pic>
        <p:nvPicPr>
          <p:cNvPr id="11" name="Image 10">
            <a:extLst>
              <a:ext uri="{FF2B5EF4-FFF2-40B4-BE49-F238E27FC236}">
                <a16:creationId xmlns:a16="http://schemas.microsoft.com/office/drawing/2014/main" id="{49C47608-3B69-4F9D-912A-8F81590BE07D}"/>
              </a:ext>
            </a:extLst>
          </p:cNvPr>
          <p:cNvPicPr>
            <a:picLocks noChangeAspect="1"/>
          </p:cNvPicPr>
          <p:nvPr/>
        </p:nvPicPr>
        <p:blipFill>
          <a:blip r:embed="rId4"/>
          <a:stretch>
            <a:fillRect/>
          </a:stretch>
        </p:blipFill>
        <p:spPr>
          <a:xfrm>
            <a:off x="1372092" y="4007397"/>
            <a:ext cx="2447925" cy="1362075"/>
          </a:xfrm>
          <a:prstGeom prst="rect">
            <a:avLst/>
          </a:prstGeom>
        </p:spPr>
      </p:pic>
      <p:pic>
        <p:nvPicPr>
          <p:cNvPr id="14" name="Image 13">
            <a:extLst>
              <a:ext uri="{FF2B5EF4-FFF2-40B4-BE49-F238E27FC236}">
                <a16:creationId xmlns:a16="http://schemas.microsoft.com/office/drawing/2014/main" id="{19325236-E913-4200-9ED4-6F6142A8AB3C}"/>
              </a:ext>
            </a:extLst>
          </p:cNvPr>
          <p:cNvPicPr>
            <a:picLocks noChangeAspect="1"/>
          </p:cNvPicPr>
          <p:nvPr/>
        </p:nvPicPr>
        <p:blipFill>
          <a:blip r:embed="rId5"/>
          <a:stretch>
            <a:fillRect/>
          </a:stretch>
        </p:blipFill>
        <p:spPr>
          <a:xfrm>
            <a:off x="5601685" y="3816897"/>
            <a:ext cx="1619250" cy="1552575"/>
          </a:xfrm>
          <a:prstGeom prst="rect">
            <a:avLst/>
          </a:prstGeom>
        </p:spPr>
      </p:pic>
      <p:cxnSp>
        <p:nvCxnSpPr>
          <p:cNvPr id="15" name="Connecteur droit avec flèche 14">
            <a:extLst>
              <a:ext uri="{FF2B5EF4-FFF2-40B4-BE49-F238E27FC236}">
                <a16:creationId xmlns:a16="http://schemas.microsoft.com/office/drawing/2014/main" id="{D856EE87-4B8C-4ED5-9A57-E36C66FA5282}"/>
              </a:ext>
            </a:extLst>
          </p:cNvPr>
          <p:cNvCxnSpPr>
            <a:stCxn id="11" idx="3"/>
          </p:cNvCxnSpPr>
          <p:nvPr/>
        </p:nvCxnSpPr>
        <p:spPr>
          <a:xfrm flipV="1">
            <a:off x="3820017" y="4688434"/>
            <a:ext cx="16506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CFFCD3F7-2BF0-4941-9FE9-69CDB8FCCB3C}"/>
              </a:ext>
            </a:extLst>
          </p:cNvPr>
          <p:cNvSpPr txBox="1"/>
          <p:nvPr/>
        </p:nvSpPr>
        <p:spPr>
          <a:xfrm>
            <a:off x="1200805" y="5865843"/>
            <a:ext cx="2790497" cy="369332"/>
          </a:xfrm>
          <a:prstGeom prst="rect">
            <a:avLst/>
          </a:prstGeom>
          <a:noFill/>
        </p:spPr>
        <p:txBody>
          <a:bodyPr wrap="square" rtlCol="0">
            <a:spAutoFit/>
          </a:bodyPr>
          <a:lstStyle/>
          <a:p>
            <a:r>
              <a:rPr lang="fr-FR" dirty="0"/>
              <a:t>Chaussures communicantes</a:t>
            </a:r>
            <a:endParaRPr lang="fr-BE" dirty="0"/>
          </a:p>
        </p:txBody>
      </p:sp>
      <p:sp>
        <p:nvSpPr>
          <p:cNvPr id="17" name="ZoneTexte 16">
            <a:extLst>
              <a:ext uri="{FF2B5EF4-FFF2-40B4-BE49-F238E27FC236}">
                <a16:creationId xmlns:a16="http://schemas.microsoft.com/office/drawing/2014/main" id="{DDA3C21C-5DC2-47E8-8D9F-976C027C40FD}"/>
              </a:ext>
            </a:extLst>
          </p:cNvPr>
          <p:cNvSpPr txBox="1"/>
          <p:nvPr/>
        </p:nvSpPr>
        <p:spPr>
          <a:xfrm>
            <a:off x="5404948" y="5865843"/>
            <a:ext cx="2790497" cy="369332"/>
          </a:xfrm>
          <a:prstGeom prst="rect">
            <a:avLst/>
          </a:prstGeom>
          <a:noFill/>
        </p:spPr>
        <p:txBody>
          <a:bodyPr wrap="square" rtlCol="0">
            <a:spAutoFit/>
          </a:bodyPr>
          <a:lstStyle/>
          <a:p>
            <a:r>
              <a:rPr lang="fr-FR" dirty="0"/>
              <a:t>Chaussures connectées</a:t>
            </a:r>
            <a:endParaRPr lang="fr-BE" dirty="0"/>
          </a:p>
        </p:txBody>
      </p:sp>
    </p:spTree>
    <p:extLst>
      <p:ext uri="{BB962C8B-B14F-4D97-AF65-F5344CB8AC3E}">
        <p14:creationId xmlns:p14="http://schemas.microsoft.com/office/powerpoint/2010/main" val="3285820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4D8760D-FB6C-453F-9E40-888A04DFDA35}"/>
              </a:ext>
            </a:extLst>
          </p:cNvPr>
          <p:cNvSpPr>
            <a:spLocks noGrp="1"/>
          </p:cNvSpPr>
          <p:nvPr>
            <p:ph type="title"/>
          </p:nvPr>
        </p:nvSpPr>
        <p:spPr/>
        <p:txBody>
          <a:bodyPr/>
          <a:lstStyle/>
          <a:p>
            <a:r>
              <a:rPr lang="fr-BE" dirty="0"/>
              <a:t>Domicile connecté</a:t>
            </a:r>
          </a:p>
        </p:txBody>
      </p:sp>
      <p:pic>
        <p:nvPicPr>
          <p:cNvPr id="11" name="Image 10">
            <a:extLst>
              <a:ext uri="{FF2B5EF4-FFF2-40B4-BE49-F238E27FC236}">
                <a16:creationId xmlns:a16="http://schemas.microsoft.com/office/drawing/2014/main" id="{6E14BBF4-00D7-42B0-A104-8E3756C8B85E}"/>
              </a:ext>
            </a:extLst>
          </p:cNvPr>
          <p:cNvPicPr>
            <a:picLocks noChangeAspect="1"/>
          </p:cNvPicPr>
          <p:nvPr/>
        </p:nvPicPr>
        <p:blipFill>
          <a:blip r:embed="rId3"/>
          <a:stretch>
            <a:fillRect/>
          </a:stretch>
        </p:blipFill>
        <p:spPr>
          <a:xfrm>
            <a:off x="7054007" y="4524316"/>
            <a:ext cx="3439005" cy="1800155"/>
          </a:xfrm>
          <a:prstGeom prst="rect">
            <a:avLst/>
          </a:prstGeom>
        </p:spPr>
      </p:pic>
      <p:cxnSp>
        <p:nvCxnSpPr>
          <p:cNvPr id="13" name="Connecteur droit 12">
            <a:extLst>
              <a:ext uri="{FF2B5EF4-FFF2-40B4-BE49-F238E27FC236}">
                <a16:creationId xmlns:a16="http://schemas.microsoft.com/office/drawing/2014/main" id="{27FAC97C-B4DD-4824-B293-F0ECDEF52E35}"/>
              </a:ext>
            </a:extLst>
          </p:cNvPr>
          <p:cNvCxnSpPr/>
          <p:nvPr/>
        </p:nvCxnSpPr>
        <p:spPr>
          <a:xfrm>
            <a:off x="3732504" y="5549462"/>
            <a:ext cx="3456572" cy="0"/>
          </a:xfrm>
          <a:prstGeom prst="line">
            <a:avLst/>
          </a:prstGeom>
          <a:ln w="28575"/>
        </p:spPr>
        <p:style>
          <a:lnRef idx="1">
            <a:schemeClr val="dk1"/>
          </a:lnRef>
          <a:fillRef idx="0">
            <a:schemeClr val="dk1"/>
          </a:fillRef>
          <a:effectRef idx="0">
            <a:schemeClr val="dk1"/>
          </a:effectRef>
          <a:fontRef idx="minor">
            <a:schemeClr val="tx1"/>
          </a:fontRef>
        </p:style>
      </p:cxnSp>
      <p:sp>
        <p:nvSpPr>
          <p:cNvPr id="14" name="ZoneTexte 13">
            <a:extLst>
              <a:ext uri="{FF2B5EF4-FFF2-40B4-BE49-F238E27FC236}">
                <a16:creationId xmlns:a16="http://schemas.microsoft.com/office/drawing/2014/main" id="{C9AE98E3-6A43-47A9-90B2-3BAEBE2D1792}"/>
              </a:ext>
            </a:extLst>
          </p:cNvPr>
          <p:cNvSpPr txBox="1"/>
          <p:nvPr/>
        </p:nvSpPr>
        <p:spPr>
          <a:xfrm>
            <a:off x="4787048" y="5180130"/>
            <a:ext cx="1639614" cy="369332"/>
          </a:xfrm>
          <a:prstGeom prst="rect">
            <a:avLst/>
          </a:prstGeom>
          <a:noFill/>
        </p:spPr>
        <p:txBody>
          <a:bodyPr wrap="square" rtlCol="0">
            <a:spAutoFit/>
          </a:bodyPr>
          <a:lstStyle/>
          <a:p>
            <a:r>
              <a:rPr lang="fr-FR" dirty="0"/>
              <a:t>Lien(s) filaire(s)</a:t>
            </a:r>
            <a:endParaRPr lang="fr-BE" dirty="0"/>
          </a:p>
        </p:txBody>
      </p:sp>
      <p:pic>
        <p:nvPicPr>
          <p:cNvPr id="16" name="Image 15">
            <a:extLst>
              <a:ext uri="{FF2B5EF4-FFF2-40B4-BE49-F238E27FC236}">
                <a16:creationId xmlns:a16="http://schemas.microsoft.com/office/drawing/2014/main" id="{4B81A791-2651-48CE-8484-1C177C1F1053}"/>
              </a:ext>
            </a:extLst>
          </p:cNvPr>
          <p:cNvPicPr>
            <a:picLocks noChangeAspect="1"/>
          </p:cNvPicPr>
          <p:nvPr/>
        </p:nvPicPr>
        <p:blipFill>
          <a:blip r:embed="rId4"/>
          <a:stretch>
            <a:fillRect/>
          </a:stretch>
        </p:blipFill>
        <p:spPr>
          <a:xfrm>
            <a:off x="5943435" y="1690688"/>
            <a:ext cx="3299907" cy="3958156"/>
          </a:xfrm>
          <a:prstGeom prst="rect">
            <a:avLst/>
          </a:prstGeom>
        </p:spPr>
      </p:pic>
      <p:cxnSp>
        <p:nvCxnSpPr>
          <p:cNvPr id="18" name="Connecteur droit 17">
            <a:extLst>
              <a:ext uri="{FF2B5EF4-FFF2-40B4-BE49-F238E27FC236}">
                <a16:creationId xmlns:a16="http://schemas.microsoft.com/office/drawing/2014/main" id="{B33DF6F0-3A27-4640-B9B3-1539D4453B5F}"/>
              </a:ext>
            </a:extLst>
          </p:cNvPr>
          <p:cNvCxnSpPr>
            <a:cxnSpLocks/>
          </p:cNvCxnSpPr>
          <p:nvPr/>
        </p:nvCxnSpPr>
        <p:spPr>
          <a:xfrm>
            <a:off x="4004441" y="2060020"/>
            <a:ext cx="1938994" cy="289042"/>
          </a:xfrm>
          <a:prstGeom prst="line">
            <a:avLst/>
          </a:prstGeom>
          <a:ln w="28575">
            <a:prstDash val="dash"/>
          </a:ln>
        </p:spPr>
        <p:style>
          <a:lnRef idx="1">
            <a:schemeClr val="dk1"/>
          </a:lnRef>
          <a:fillRef idx="0">
            <a:schemeClr val="dk1"/>
          </a:fillRef>
          <a:effectRef idx="0">
            <a:schemeClr val="dk1"/>
          </a:effectRef>
          <a:fontRef idx="minor">
            <a:schemeClr val="tx1"/>
          </a:fontRef>
        </p:style>
      </p:cxnSp>
      <p:cxnSp>
        <p:nvCxnSpPr>
          <p:cNvPr id="20" name="Connecteur droit 19">
            <a:extLst>
              <a:ext uri="{FF2B5EF4-FFF2-40B4-BE49-F238E27FC236}">
                <a16:creationId xmlns:a16="http://schemas.microsoft.com/office/drawing/2014/main" id="{B65B6AF3-0653-4160-85A3-1F349081F465}"/>
              </a:ext>
            </a:extLst>
          </p:cNvPr>
          <p:cNvCxnSpPr>
            <a:cxnSpLocks/>
          </p:cNvCxnSpPr>
          <p:nvPr/>
        </p:nvCxnSpPr>
        <p:spPr>
          <a:xfrm flipV="1">
            <a:off x="2557702" y="2349062"/>
            <a:ext cx="3385733" cy="1025146"/>
          </a:xfrm>
          <a:prstGeom prst="line">
            <a:avLst/>
          </a:prstGeom>
          <a:ln w="28575">
            <a:prstDash val="dash"/>
          </a:ln>
        </p:spPr>
        <p:style>
          <a:lnRef idx="1">
            <a:schemeClr val="dk1"/>
          </a:lnRef>
          <a:fillRef idx="0">
            <a:schemeClr val="dk1"/>
          </a:fillRef>
          <a:effectRef idx="0">
            <a:schemeClr val="dk1"/>
          </a:effectRef>
          <a:fontRef idx="minor">
            <a:schemeClr val="tx1"/>
          </a:fontRef>
        </p:style>
      </p:cxnSp>
      <p:cxnSp>
        <p:nvCxnSpPr>
          <p:cNvPr id="22" name="Connecteur droit 21">
            <a:extLst>
              <a:ext uri="{FF2B5EF4-FFF2-40B4-BE49-F238E27FC236}">
                <a16:creationId xmlns:a16="http://schemas.microsoft.com/office/drawing/2014/main" id="{DAE4D212-3938-4F24-A664-5A210ADC9AC5}"/>
              </a:ext>
            </a:extLst>
          </p:cNvPr>
          <p:cNvCxnSpPr>
            <a:cxnSpLocks/>
          </p:cNvCxnSpPr>
          <p:nvPr/>
        </p:nvCxnSpPr>
        <p:spPr>
          <a:xfrm flipV="1">
            <a:off x="2049517" y="2349062"/>
            <a:ext cx="3893918" cy="2490383"/>
          </a:xfrm>
          <a:prstGeom prst="line">
            <a:avLst/>
          </a:prstGeom>
          <a:ln w="28575">
            <a:prstDash val="dash"/>
          </a:ln>
        </p:spPr>
        <p:style>
          <a:lnRef idx="1">
            <a:schemeClr val="dk1"/>
          </a:lnRef>
          <a:fillRef idx="0">
            <a:schemeClr val="dk1"/>
          </a:fillRef>
          <a:effectRef idx="0">
            <a:schemeClr val="dk1"/>
          </a:effectRef>
          <a:fontRef idx="minor">
            <a:schemeClr val="tx1"/>
          </a:fontRef>
        </p:style>
      </p:cxnSp>
      <p:sp>
        <p:nvSpPr>
          <p:cNvPr id="24" name="ZoneTexte 23">
            <a:extLst>
              <a:ext uri="{FF2B5EF4-FFF2-40B4-BE49-F238E27FC236}">
                <a16:creationId xmlns:a16="http://schemas.microsoft.com/office/drawing/2014/main" id="{E406A849-0E88-4699-A970-0B6C88A9D6A4}"/>
              </a:ext>
            </a:extLst>
          </p:cNvPr>
          <p:cNvSpPr txBox="1"/>
          <p:nvPr/>
        </p:nvSpPr>
        <p:spPr>
          <a:xfrm>
            <a:off x="4154131" y="3359885"/>
            <a:ext cx="1639614" cy="369332"/>
          </a:xfrm>
          <a:prstGeom prst="rect">
            <a:avLst/>
          </a:prstGeom>
          <a:noFill/>
        </p:spPr>
        <p:txBody>
          <a:bodyPr wrap="square" rtlCol="0">
            <a:spAutoFit/>
          </a:bodyPr>
          <a:lstStyle/>
          <a:p>
            <a:r>
              <a:rPr lang="fr-FR" dirty="0"/>
              <a:t>Lien(s) sans-fil</a:t>
            </a:r>
            <a:endParaRPr lang="fr-BE" dirty="0"/>
          </a:p>
        </p:txBody>
      </p:sp>
      <p:cxnSp>
        <p:nvCxnSpPr>
          <p:cNvPr id="28" name="Connecteur droit 27">
            <a:extLst>
              <a:ext uri="{FF2B5EF4-FFF2-40B4-BE49-F238E27FC236}">
                <a16:creationId xmlns:a16="http://schemas.microsoft.com/office/drawing/2014/main" id="{0AAFDD03-E048-4B1F-909E-D565A5014B5D}"/>
              </a:ext>
            </a:extLst>
          </p:cNvPr>
          <p:cNvCxnSpPr/>
          <p:nvPr/>
        </p:nvCxnSpPr>
        <p:spPr>
          <a:xfrm>
            <a:off x="1104900" y="6464300"/>
            <a:ext cx="2627604" cy="0"/>
          </a:xfrm>
          <a:prstGeom prst="line">
            <a:avLst/>
          </a:prstGeom>
          <a:ln>
            <a:headEnd type="arrow"/>
            <a:tailEnd type="arrow"/>
          </a:ln>
        </p:spPr>
        <p:style>
          <a:lnRef idx="1">
            <a:schemeClr val="dk1"/>
          </a:lnRef>
          <a:fillRef idx="0">
            <a:schemeClr val="dk1"/>
          </a:fillRef>
          <a:effectRef idx="0">
            <a:schemeClr val="dk1"/>
          </a:effectRef>
          <a:fontRef idx="minor">
            <a:schemeClr val="tx1"/>
          </a:fontRef>
        </p:style>
      </p:cxnSp>
      <p:cxnSp>
        <p:nvCxnSpPr>
          <p:cNvPr id="29" name="Connecteur droit 28">
            <a:extLst>
              <a:ext uri="{FF2B5EF4-FFF2-40B4-BE49-F238E27FC236}">
                <a16:creationId xmlns:a16="http://schemas.microsoft.com/office/drawing/2014/main" id="{CA70BD0A-D65B-45A9-95D8-38C4A22EF4EF}"/>
              </a:ext>
            </a:extLst>
          </p:cNvPr>
          <p:cNvCxnSpPr>
            <a:cxnSpLocks/>
          </p:cNvCxnSpPr>
          <p:nvPr/>
        </p:nvCxnSpPr>
        <p:spPr>
          <a:xfrm>
            <a:off x="3732504" y="6464300"/>
            <a:ext cx="3456572" cy="0"/>
          </a:xfrm>
          <a:prstGeom prst="line">
            <a:avLst/>
          </a:prstGeom>
          <a:ln>
            <a:headEnd type="arrow"/>
            <a:tailEnd type="arrow"/>
          </a:ln>
        </p:spPr>
        <p:style>
          <a:lnRef idx="1">
            <a:schemeClr val="dk1"/>
          </a:lnRef>
          <a:fillRef idx="0">
            <a:schemeClr val="dk1"/>
          </a:fillRef>
          <a:effectRef idx="0">
            <a:schemeClr val="dk1"/>
          </a:effectRef>
          <a:fontRef idx="minor">
            <a:schemeClr val="tx1"/>
          </a:fontRef>
        </p:style>
      </p:cxnSp>
      <p:cxnSp>
        <p:nvCxnSpPr>
          <p:cNvPr id="31" name="Connecteur droit 30">
            <a:extLst>
              <a:ext uri="{FF2B5EF4-FFF2-40B4-BE49-F238E27FC236}">
                <a16:creationId xmlns:a16="http://schemas.microsoft.com/office/drawing/2014/main" id="{228F1D99-E84C-47BF-AB8A-9B51F4F8C76A}"/>
              </a:ext>
            </a:extLst>
          </p:cNvPr>
          <p:cNvCxnSpPr>
            <a:cxnSpLocks/>
          </p:cNvCxnSpPr>
          <p:nvPr/>
        </p:nvCxnSpPr>
        <p:spPr>
          <a:xfrm>
            <a:off x="7189076" y="6464300"/>
            <a:ext cx="3456572" cy="0"/>
          </a:xfrm>
          <a:prstGeom prst="line">
            <a:avLst/>
          </a:prstGeom>
          <a:ln>
            <a:headEnd type="arrow"/>
            <a:tailEnd type="none"/>
          </a:ln>
        </p:spPr>
        <p:style>
          <a:lnRef idx="1">
            <a:schemeClr val="dk1"/>
          </a:lnRef>
          <a:fillRef idx="0">
            <a:schemeClr val="dk1"/>
          </a:fillRef>
          <a:effectRef idx="0">
            <a:schemeClr val="dk1"/>
          </a:effectRef>
          <a:fontRef idx="minor">
            <a:schemeClr val="tx1"/>
          </a:fontRef>
        </p:style>
      </p:cxnSp>
      <p:sp>
        <p:nvSpPr>
          <p:cNvPr id="32" name="ZoneTexte 31">
            <a:extLst>
              <a:ext uri="{FF2B5EF4-FFF2-40B4-BE49-F238E27FC236}">
                <a16:creationId xmlns:a16="http://schemas.microsoft.com/office/drawing/2014/main" id="{899E5641-6D5F-4C76-A6BF-5056515D5635}"/>
              </a:ext>
            </a:extLst>
          </p:cNvPr>
          <p:cNvSpPr txBox="1"/>
          <p:nvPr/>
        </p:nvSpPr>
        <p:spPr>
          <a:xfrm>
            <a:off x="1877584" y="6139805"/>
            <a:ext cx="1406561" cy="369332"/>
          </a:xfrm>
          <a:prstGeom prst="rect">
            <a:avLst/>
          </a:prstGeom>
          <a:noFill/>
        </p:spPr>
        <p:txBody>
          <a:bodyPr wrap="square" rtlCol="0">
            <a:spAutoFit/>
          </a:bodyPr>
          <a:lstStyle/>
          <a:p>
            <a:r>
              <a:rPr lang="fr-FR" dirty="0"/>
              <a:t>Utilisateur</a:t>
            </a:r>
            <a:endParaRPr lang="fr-BE" dirty="0"/>
          </a:p>
        </p:txBody>
      </p:sp>
      <p:sp>
        <p:nvSpPr>
          <p:cNvPr id="33" name="ZoneTexte 32">
            <a:extLst>
              <a:ext uri="{FF2B5EF4-FFF2-40B4-BE49-F238E27FC236}">
                <a16:creationId xmlns:a16="http://schemas.microsoft.com/office/drawing/2014/main" id="{54203F70-8D48-4177-B2EF-7B7AAE6E7B28}"/>
              </a:ext>
            </a:extLst>
          </p:cNvPr>
          <p:cNvSpPr txBox="1"/>
          <p:nvPr/>
        </p:nvSpPr>
        <p:spPr>
          <a:xfrm>
            <a:off x="4505188" y="6139805"/>
            <a:ext cx="2235529" cy="369332"/>
          </a:xfrm>
          <a:prstGeom prst="rect">
            <a:avLst/>
          </a:prstGeom>
          <a:noFill/>
        </p:spPr>
        <p:txBody>
          <a:bodyPr wrap="square" rtlCol="0">
            <a:spAutoFit/>
          </a:bodyPr>
          <a:lstStyle/>
          <a:p>
            <a:r>
              <a:rPr lang="fr-FR" dirty="0"/>
              <a:t>Extérieur du domicile</a:t>
            </a:r>
            <a:endParaRPr lang="fr-BE" dirty="0"/>
          </a:p>
        </p:txBody>
      </p:sp>
      <p:sp>
        <p:nvSpPr>
          <p:cNvPr id="34" name="ZoneTexte 33">
            <a:extLst>
              <a:ext uri="{FF2B5EF4-FFF2-40B4-BE49-F238E27FC236}">
                <a16:creationId xmlns:a16="http://schemas.microsoft.com/office/drawing/2014/main" id="{8BF23382-4244-469E-85C7-5E8B5736F892}"/>
              </a:ext>
            </a:extLst>
          </p:cNvPr>
          <p:cNvSpPr txBox="1"/>
          <p:nvPr/>
        </p:nvSpPr>
        <p:spPr>
          <a:xfrm>
            <a:off x="8125577" y="6139805"/>
            <a:ext cx="2235529" cy="369332"/>
          </a:xfrm>
          <a:prstGeom prst="rect">
            <a:avLst/>
          </a:prstGeom>
          <a:noFill/>
        </p:spPr>
        <p:txBody>
          <a:bodyPr wrap="square" rtlCol="0">
            <a:spAutoFit/>
          </a:bodyPr>
          <a:lstStyle/>
          <a:p>
            <a:r>
              <a:rPr lang="fr-FR" dirty="0"/>
              <a:t>Site distant</a:t>
            </a:r>
            <a:endParaRPr lang="fr-BE" dirty="0"/>
          </a:p>
        </p:txBody>
      </p:sp>
      <p:pic>
        <p:nvPicPr>
          <p:cNvPr id="36" name="Image 35">
            <a:extLst>
              <a:ext uri="{FF2B5EF4-FFF2-40B4-BE49-F238E27FC236}">
                <a16:creationId xmlns:a16="http://schemas.microsoft.com/office/drawing/2014/main" id="{9064D247-0ADC-4008-8C0B-163E9D5B83CD}"/>
              </a:ext>
            </a:extLst>
          </p:cNvPr>
          <p:cNvPicPr>
            <a:picLocks noChangeAspect="1"/>
          </p:cNvPicPr>
          <p:nvPr/>
        </p:nvPicPr>
        <p:blipFill>
          <a:blip r:embed="rId5"/>
          <a:stretch>
            <a:fillRect/>
          </a:stretch>
        </p:blipFill>
        <p:spPr>
          <a:xfrm>
            <a:off x="945759" y="1579225"/>
            <a:ext cx="3112745" cy="4632061"/>
          </a:xfrm>
          <a:prstGeom prst="rect">
            <a:avLst/>
          </a:prstGeom>
        </p:spPr>
      </p:pic>
    </p:spTree>
    <p:extLst>
      <p:ext uri="{BB962C8B-B14F-4D97-AF65-F5344CB8AC3E}">
        <p14:creationId xmlns:p14="http://schemas.microsoft.com/office/powerpoint/2010/main" val="271294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barn(outVertical)">
                                      <p:cBhvr>
                                        <p:cTn id="12" dur="500"/>
                                        <p:tgtEl>
                                          <p:spTgt spid="2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wipe(left)">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wipe(left)">
                                      <p:cBhvr>
                                        <p:cTn id="40" dur="500"/>
                                        <p:tgtEl>
                                          <p:spTgt spid="18"/>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wipe(left)">
                                      <p:cBhvr>
                                        <p:cTn id="45" dur="500"/>
                                        <p:tgtEl>
                                          <p:spTgt spid="20"/>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nodeType="click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left)">
                                      <p:cBhvr>
                                        <p:cTn id="50" dur="500"/>
                                        <p:tgtEl>
                                          <p:spTgt spid="2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fade">
                                      <p:cBhvr>
                                        <p:cTn id="55" dur="500"/>
                                        <p:tgtEl>
                                          <p:spTgt spid="24"/>
                                        </p:tgtEl>
                                      </p:cBhvr>
                                    </p:animEffect>
                                  </p:childTnLst>
                                </p:cTn>
                              </p:par>
                            </p:childTnLst>
                          </p:cTn>
                        </p:par>
                      </p:childTnLst>
                    </p:cTn>
                  </p:par>
                  <p:par>
                    <p:cTn id="56" fill="hold">
                      <p:stCondLst>
                        <p:cond delay="indefinite"/>
                      </p:stCondLst>
                      <p:childTnLst>
                        <p:par>
                          <p:cTn id="57" fill="hold">
                            <p:stCondLst>
                              <p:cond delay="0"/>
                            </p:stCondLst>
                            <p:childTnLst>
                              <p:par>
                                <p:cTn id="58" presetID="16" presetClass="entr" presetSubtype="37" fill="hold" nodeType="clickEffect">
                                  <p:stCondLst>
                                    <p:cond delay="0"/>
                                  </p:stCondLst>
                                  <p:childTnLst>
                                    <p:set>
                                      <p:cBhvr>
                                        <p:cTn id="59" dur="1" fill="hold">
                                          <p:stCondLst>
                                            <p:cond delay="0"/>
                                          </p:stCondLst>
                                        </p:cTn>
                                        <p:tgtEl>
                                          <p:spTgt spid="29"/>
                                        </p:tgtEl>
                                        <p:attrNameLst>
                                          <p:attrName>style.visibility</p:attrName>
                                        </p:attrNameLst>
                                      </p:cBhvr>
                                      <p:to>
                                        <p:strVal val="visible"/>
                                      </p:to>
                                    </p:set>
                                    <p:animEffect transition="in" filter="barn(outVertical)">
                                      <p:cBhvr>
                                        <p:cTn id="60" dur="500"/>
                                        <p:tgtEl>
                                          <p:spTgt spid="2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fade">
                                      <p:cBhvr>
                                        <p:cTn id="63" dur="500"/>
                                        <p:tgtEl>
                                          <p:spTgt spid="33"/>
                                        </p:tgtEl>
                                      </p:cBhvr>
                                    </p:animEffect>
                                  </p:childTnLst>
                                </p:cTn>
                              </p:par>
                            </p:childTnLst>
                          </p:cTn>
                        </p:par>
                      </p:childTnLst>
                    </p:cTn>
                  </p:par>
                  <p:par>
                    <p:cTn id="64" fill="hold">
                      <p:stCondLst>
                        <p:cond delay="indefinite"/>
                      </p:stCondLst>
                      <p:childTnLst>
                        <p:par>
                          <p:cTn id="65" fill="hold">
                            <p:stCondLst>
                              <p:cond delay="0"/>
                            </p:stCondLst>
                            <p:childTnLst>
                              <p:par>
                                <p:cTn id="66" presetID="16" presetClass="entr" presetSubtype="37" fill="hold" nodeType="clickEffect">
                                  <p:stCondLst>
                                    <p:cond delay="0"/>
                                  </p:stCondLst>
                                  <p:childTnLst>
                                    <p:set>
                                      <p:cBhvr>
                                        <p:cTn id="67" dur="1" fill="hold">
                                          <p:stCondLst>
                                            <p:cond delay="0"/>
                                          </p:stCondLst>
                                        </p:cTn>
                                        <p:tgtEl>
                                          <p:spTgt spid="31"/>
                                        </p:tgtEl>
                                        <p:attrNameLst>
                                          <p:attrName>style.visibility</p:attrName>
                                        </p:attrNameLst>
                                      </p:cBhvr>
                                      <p:to>
                                        <p:strVal val="visible"/>
                                      </p:to>
                                    </p:set>
                                    <p:animEffect transition="in" filter="barn(outVertical)">
                                      <p:cBhvr>
                                        <p:cTn id="68" dur="500"/>
                                        <p:tgtEl>
                                          <p:spTgt spid="31"/>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34"/>
                                        </p:tgtEl>
                                        <p:attrNameLst>
                                          <p:attrName>style.visibility</p:attrName>
                                        </p:attrNameLst>
                                      </p:cBhvr>
                                      <p:to>
                                        <p:strVal val="visible"/>
                                      </p:to>
                                    </p:set>
                                    <p:animEffect transition="in" filter="fade">
                                      <p:cBhvr>
                                        <p:cTn id="7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4" grpId="0"/>
      <p:bldP spid="32" grpId="0"/>
      <p:bldP spid="33" grpId="0"/>
      <p:bldP spid="3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21AF4571-C595-453C-9619-CE2BD7404E79}"/>
              </a:ext>
            </a:extLst>
          </p:cNvPr>
          <p:cNvSpPr>
            <a:spLocks noGrp="1"/>
          </p:cNvSpPr>
          <p:nvPr>
            <p:ph type="title"/>
          </p:nvPr>
        </p:nvSpPr>
        <p:spPr>
          <a:xfrm>
            <a:off x="838200" y="365125"/>
            <a:ext cx="10515600" cy="1325563"/>
          </a:xfrm>
        </p:spPr>
        <p:txBody>
          <a:bodyPr>
            <a:normAutofit/>
          </a:bodyPr>
          <a:lstStyle/>
          <a:p>
            <a:r>
              <a:rPr lang="fr-BE" sz="5400"/>
              <a:t>Architecture</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74D4CB0B-79AC-47FB-B957-7A6B07A29143}"/>
              </a:ext>
            </a:extLst>
          </p:cNvPr>
          <p:cNvSpPr>
            <a:spLocks noGrp="1"/>
          </p:cNvSpPr>
          <p:nvPr>
            <p:ph idx="1"/>
          </p:nvPr>
        </p:nvSpPr>
        <p:spPr>
          <a:xfrm>
            <a:off x="838200" y="1929384"/>
            <a:ext cx="10515600" cy="4251960"/>
          </a:xfrm>
        </p:spPr>
        <p:txBody>
          <a:bodyPr>
            <a:normAutofit/>
          </a:bodyPr>
          <a:lstStyle/>
          <a:p>
            <a:r>
              <a:rPr lang="fr-BE" sz="2400" dirty="0"/>
              <a:t>Entrées/sorties</a:t>
            </a:r>
          </a:p>
          <a:p>
            <a:pPr lvl="1"/>
            <a:r>
              <a:rPr lang="fr-BE" dirty="0"/>
              <a:t>H/M </a:t>
            </a:r>
          </a:p>
          <a:p>
            <a:pPr lvl="1"/>
            <a:r>
              <a:rPr lang="fr-BE" dirty="0"/>
              <a:t>Périphérique </a:t>
            </a:r>
          </a:p>
          <a:p>
            <a:r>
              <a:rPr lang="fr-BE" sz="2400" dirty="0"/>
              <a:t>Service distant </a:t>
            </a:r>
          </a:p>
          <a:p>
            <a:r>
              <a:rPr lang="fr-BE" sz="2400" dirty="0"/>
              <a:t>Internet </a:t>
            </a:r>
          </a:p>
          <a:p>
            <a:r>
              <a:rPr lang="fr-BE" sz="2400" dirty="0"/>
              <a:t>Constructeur </a:t>
            </a:r>
          </a:p>
          <a:p>
            <a:r>
              <a:rPr lang="fr-BE" sz="2400" dirty="0"/>
              <a:t>Portée longue, courte, domicile </a:t>
            </a:r>
          </a:p>
        </p:txBody>
      </p:sp>
      <p:sp>
        <p:nvSpPr>
          <p:cNvPr id="4" name="ZoneTexte 3">
            <a:extLst>
              <a:ext uri="{FF2B5EF4-FFF2-40B4-BE49-F238E27FC236}">
                <a16:creationId xmlns:a16="http://schemas.microsoft.com/office/drawing/2014/main" id="{EE106CE5-C7BA-4342-BD8C-11244D54A891}"/>
              </a:ext>
            </a:extLst>
          </p:cNvPr>
          <p:cNvSpPr txBox="1"/>
          <p:nvPr/>
        </p:nvSpPr>
        <p:spPr>
          <a:xfrm>
            <a:off x="6871063" y="2978331"/>
            <a:ext cx="4245428" cy="1477328"/>
          </a:xfrm>
          <a:prstGeom prst="rect">
            <a:avLst/>
          </a:prstGeom>
          <a:noFill/>
        </p:spPr>
        <p:txBody>
          <a:bodyPr wrap="square" rtlCol="0">
            <a:spAutoFit/>
          </a:bodyPr>
          <a:lstStyle/>
          <a:p>
            <a:r>
              <a:rPr lang="fr-BE" sz="3600" dirty="0"/>
              <a:t>Nouvelles possibilités d’attaques !!!</a:t>
            </a:r>
          </a:p>
          <a:p>
            <a:endParaRPr lang="fr-BE" dirty="0"/>
          </a:p>
        </p:txBody>
      </p:sp>
    </p:spTree>
    <p:extLst>
      <p:ext uri="{BB962C8B-B14F-4D97-AF65-F5344CB8AC3E}">
        <p14:creationId xmlns:p14="http://schemas.microsoft.com/office/powerpoint/2010/main" val="2246431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73C3621A-2E99-4783-8DDB-EA4DE5406193}"/>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Relations</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a:extLst>
              <a:ext uri="{FF2B5EF4-FFF2-40B4-BE49-F238E27FC236}">
                <a16:creationId xmlns:a16="http://schemas.microsoft.com/office/drawing/2014/main" id="{F32E49F8-D343-4E35-8576-4336401B2A2A}"/>
              </a:ext>
            </a:extLst>
          </p:cNvPr>
          <p:cNvPicPr>
            <a:picLocks noChangeAspect="1"/>
          </p:cNvPicPr>
          <p:nvPr/>
        </p:nvPicPr>
        <p:blipFill>
          <a:blip r:embed="rId3"/>
          <a:stretch>
            <a:fillRect/>
          </a:stretch>
        </p:blipFill>
        <p:spPr>
          <a:xfrm>
            <a:off x="3898373" y="347418"/>
            <a:ext cx="8082839" cy="6163163"/>
          </a:xfrm>
          <a:prstGeom prst="rect">
            <a:avLst/>
          </a:prstGeom>
        </p:spPr>
      </p:pic>
    </p:spTree>
    <p:extLst>
      <p:ext uri="{BB962C8B-B14F-4D97-AF65-F5344CB8AC3E}">
        <p14:creationId xmlns:p14="http://schemas.microsoft.com/office/powerpoint/2010/main" val="1473457517"/>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12375</TotalTime>
  <Words>1767</Words>
  <Application>Microsoft Office PowerPoint</Application>
  <PresentationFormat>Grand écran</PresentationFormat>
  <Paragraphs>383</Paragraphs>
  <Slides>42</Slides>
  <Notes>40</Notes>
  <HiddenSlides>0</HiddenSlides>
  <MMClips>1</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42</vt:i4>
      </vt:variant>
    </vt:vector>
  </HeadingPairs>
  <TitlesOfParts>
    <vt:vector size="48" baseType="lpstr">
      <vt:lpstr>Arial</vt:lpstr>
      <vt:lpstr>Calibri</vt:lpstr>
      <vt:lpstr>Calibri Light</vt:lpstr>
      <vt:lpstr>Helvetica Neue</vt:lpstr>
      <vt:lpstr>Verdana</vt:lpstr>
      <vt:lpstr>Thème Office</vt:lpstr>
      <vt:lpstr>Risques et Analyses de Risques</vt:lpstr>
      <vt:lpstr>Exemple : les objets connectés</vt:lpstr>
      <vt:lpstr>Après le web 2.0</vt:lpstr>
      <vt:lpstr>Internet des objets</vt:lpstr>
      <vt:lpstr>Objets intelligents</vt:lpstr>
      <vt:lpstr>Situation</vt:lpstr>
      <vt:lpstr>Domicile connecté</vt:lpstr>
      <vt:lpstr>Architecture</vt:lpstr>
      <vt:lpstr>Relations</vt:lpstr>
      <vt:lpstr>Passerelle</vt:lpstr>
      <vt:lpstr>Sécurité</vt:lpstr>
      <vt:lpstr>Sécurité des équipements</vt:lpstr>
      <vt:lpstr>Sécurité des équipements</vt:lpstr>
      <vt:lpstr>Méthodes déterministes</vt:lpstr>
      <vt:lpstr>Sécurité et sûreté</vt:lpstr>
      <vt:lpstr>Risques de l’entreprise</vt:lpstr>
      <vt:lpstr>Analyse de risques</vt:lpstr>
      <vt:lpstr>Analyse de risques</vt:lpstr>
      <vt:lpstr>Objectifs</vt:lpstr>
      <vt:lpstr>Blocs</vt:lpstr>
      <vt:lpstr>Relations risques/assets/sécurité</vt:lpstr>
      <vt:lpstr>Equation du risque</vt:lpstr>
      <vt:lpstr>Les composantes du risque</vt:lpstr>
      <vt:lpstr>Politique de traitement du risque</vt:lpstr>
      <vt:lpstr>Travail de groupe</vt:lpstr>
      <vt:lpstr>Gestion du risque</vt:lpstr>
      <vt:lpstr>Identification du contexte et des assets</vt:lpstr>
      <vt:lpstr>Déterminer les objectifs de sécurité</vt:lpstr>
      <vt:lpstr>Analyse de risques</vt:lpstr>
      <vt:lpstr>Analyse de risques</vt:lpstr>
      <vt:lpstr>Risque : échelle de valeurs estimées</vt:lpstr>
      <vt:lpstr>Présentation PowerPoint</vt:lpstr>
      <vt:lpstr>Définition des exigences de sécurité </vt:lpstr>
      <vt:lpstr>Présentation PowerPoint</vt:lpstr>
      <vt:lpstr>Sélection des contrôles</vt:lpstr>
      <vt:lpstr>Présentation PowerPoint</vt:lpstr>
      <vt:lpstr>Implémentation des contrôles </vt:lpstr>
      <vt:lpstr>Implémentation des contrôles </vt:lpstr>
      <vt:lpstr>Normes en Sécurité des systèmes informatiques (SSI)</vt:lpstr>
      <vt:lpstr>Norme ISO 31000</vt:lpstr>
      <vt:lpstr>Norme ISO 2700x</vt:lpstr>
      <vt:lpstr>Analyse de risques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Risques et Analyses de Risques</dc:title>
  <dc:creator>Benoît Parthoens</dc:creator>
  <cp:lastModifiedBy>Benoît PARTHOENS</cp:lastModifiedBy>
  <cp:revision>71</cp:revision>
  <dcterms:created xsi:type="dcterms:W3CDTF">2021-01-04T11:06:40Z</dcterms:created>
  <dcterms:modified xsi:type="dcterms:W3CDTF">2024-02-15T13:33:58Z</dcterms:modified>
</cp:coreProperties>
</file>

<file path=docProps/thumbnail.jpeg>
</file>